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9" r:id="rId2"/>
    <p:sldId id="322" r:id="rId3"/>
    <p:sldId id="330" r:id="rId4"/>
    <p:sldId id="328" r:id="rId5"/>
    <p:sldId id="301" r:id="rId6"/>
    <p:sldId id="300" r:id="rId7"/>
    <p:sldId id="312" r:id="rId8"/>
    <p:sldId id="324" r:id="rId9"/>
    <p:sldId id="325" r:id="rId10"/>
    <p:sldId id="296" r:id="rId11"/>
    <p:sldId id="304" r:id="rId12"/>
    <p:sldId id="326" r:id="rId13"/>
    <p:sldId id="327" r:id="rId14"/>
    <p:sldId id="283" r:id="rId15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2337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0055" autoAdjust="0"/>
  </p:normalViewPr>
  <p:slideViewPr>
    <p:cSldViewPr>
      <p:cViewPr>
        <p:scale>
          <a:sx n="80" d="100"/>
          <a:sy n="80" d="100"/>
        </p:scale>
        <p:origin x="-2514" y="-87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8BA8B1-819F-4F8D-8C92-E5B70D54C71F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CC699427-67F7-4B7D-ABB5-1FB554005402}">
      <dgm:prSet custT="1"/>
      <dgm:spPr/>
      <dgm:t>
        <a:bodyPr/>
        <a:lstStyle/>
        <a:p>
          <a:r>
            <a:rPr lang="zh-CN" altLang="en-US" sz="1200" b="0" i="0" dirty="0" smtClean="0">
              <a:latin typeface="微软雅黑" pitchFamily="34" charset="-122"/>
              <a:ea typeface="微软雅黑" pitchFamily="34" charset="-122"/>
            </a:rPr>
            <a:t>创想秀是机器人行业，从无到有，从</a:t>
          </a:r>
          <a:r>
            <a:rPr lang="en-US" altLang="zh-CN" sz="1200" b="0" i="0" dirty="0" smtClean="0">
              <a:latin typeface="微软雅黑" pitchFamily="34" charset="-122"/>
              <a:ea typeface="微软雅黑" pitchFamily="34" charset="-122"/>
            </a:rPr>
            <a:t>0</a:t>
          </a:r>
          <a:r>
            <a:rPr lang="zh-CN" altLang="en-US" sz="1200" b="0" i="0" dirty="0" smtClean="0">
              <a:latin typeface="微软雅黑" pitchFamily="34" charset="-122"/>
              <a:ea typeface="微软雅黑" pitchFamily="34" charset="-122"/>
            </a:rPr>
            <a:t>到</a:t>
          </a:r>
          <a:r>
            <a:rPr lang="en-US" altLang="zh-CN" sz="1200" b="0" i="0" dirty="0" smtClean="0">
              <a:latin typeface="微软雅黑" pitchFamily="34" charset="-122"/>
              <a:ea typeface="微软雅黑" pitchFamily="34" charset="-122"/>
            </a:rPr>
            <a:t>1</a:t>
          </a:r>
          <a:r>
            <a:rPr lang="zh-CN" altLang="en-US" sz="1200" b="0" i="0" dirty="0" smtClean="0">
              <a:latin typeface="微软雅黑" pitchFamily="34" charset="-122"/>
              <a:ea typeface="微软雅黑" pitchFamily="34" charset="-122"/>
            </a:rPr>
            <a:t>的尝试；</a:t>
          </a:r>
          <a:endParaRPr lang="zh-CN" altLang="en-US" sz="1200" b="0" i="0" dirty="0">
            <a:latin typeface="微软雅黑" pitchFamily="34" charset="-122"/>
            <a:ea typeface="微软雅黑" pitchFamily="34" charset="-122"/>
          </a:endParaRPr>
        </a:p>
      </dgm:t>
    </dgm:pt>
    <dgm:pt modelId="{68B1635E-9C12-4DF1-A4FC-5FA1E8B8AB94}" type="parTrans" cxnId="{54E91127-1CE2-4023-9FDB-DD1775A2CC67}">
      <dgm:prSet/>
      <dgm:spPr/>
      <dgm:t>
        <a:bodyPr/>
        <a:lstStyle/>
        <a:p>
          <a:endParaRPr lang="zh-CN" altLang="en-US"/>
        </a:p>
      </dgm:t>
    </dgm:pt>
    <dgm:pt modelId="{9B73357B-7E6C-4C6F-9C93-929A8ADD3466}" type="sibTrans" cxnId="{54E91127-1CE2-4023-9FDB-DD1775A2CC67}">
      <dgm:prSet/>
      <dgm:spPr/>
      <dgm:t>
        <a:bodyPr/>
        <a:lstStyle/>
        <a:p>
          <a:endParaRPr lang="zh-CN" altLang="en-US"/>
        </a:p>
      </dgm:t>
    </dgm:pt>
    <dgm:pt modelId="{3D9963DA-F396-4224-B752-E27751B177B6}">
      <dgm:prSet custT="1"/>
      <dgm:spPr/>
      <dgm:t>
        <a:bodyPr/>
        <a:lstStyle/>
        <a:p>
          <a:r>
            <a:rPr lang="zh-CN" altLang="en-US" sz="1600" b="1" i="0" dirty="0" smtClean="0">
              <a:latin typeface="微软雅黑" pitchFamily="34" charset="-122"/>
              <a:ea typeface="微软雅黑" pitchFamily="34" charset="-122"/>
            </a:rPr>
            <a:t>一次行业的创新</a:t>
          </a:r>
          <a:endParaRPr lang="zh-CN" altLang="en-US" sz="1600" b="1" i="0" dirty="0">
            <a:latin typeface="微软雅黑" pitchFamily="34" charset="-122"/>
            <a:ea typeface="微软雅黑" pitchFamily="34" charset="-122"/>
          </a:endParaRPr>
        </a:p>
      </dgm:t>
    </dgm:pt>
    <dgm:pt modelId="{7D3CD231-2F32-41D8-A09E-2465D0644BD3}" type="sibTrans" cxnId="{6576A810-B6EB-4AF2-A911-D2A8A1EB0FB5}">
      <dgm:prSet/>
      <dgm:spPr/>
      <dgm:t>
        <a:bodyPr/>
        <a:lstStyle/>
        <a:p>
          <a:endParaRPr lang="zh-CN" altLang="en-US"/>
        </a:p>
      </dgm:t>
    </dgm:pt>
    <dgm:pt modelId="{01BBA427-21E5-4C2C-B09D-09200CCDB014}" type="parTrans" cxnId="{6576A810-B6EB-4AF2-A911-D2A8A1EB0FB5}">
      <dgm:prSet/>
      <dgm:spPr/>
      <dgm:t>
        <a:bodyPr/>
        <a:lstStyle/>
        <a:p>
          <a:endParaRPr lang="zh-CN" altLang="en-US"/>
        </a:p>
      </dgm:t>
    </dgm:pt>
    <dgm:pt modelId="{F0EFAB84-1067-4913-8670-A2537A1E4091}">
      <dgm:prSet phldrT="[文本]" custT="1"/>
      <dgm:spPr/>
      <dgm:t>
        <a:bodyPr/>
        <a:lstStyle/>
        <a:p>
          <a:r>
            <a:rPr lang="zh-CN" altLang="en-US" sz="1600" b="1" i="0" dirty="0" smtClean="0">
              <a:latin typeface="微软雅黑" pitchFamily="34" charset="-122"/>
              <a:ea typeface="微软雅黑" pitchFamily="34" charset="-122"/>
            </a:rPr>
            <a:t>一次成功的尝试</a:t>
          </a:r>
          <a:endParaRPr lang="zh-CN" altLang="en-US" sz="1600" b="1" i="0" dirty="0">
            <a:latin typeface="微软雅黑" pitchFamily="34" charset="-122"/>
            <a:ea typeface="微软雅黑" pitchFamily="34" charset="-122"/>
          </a:endParaRPr>
        </a:p>
      </dgm:t>
    </dgm:pt>
    <dgm:pt modelId="{3521D633-9589-4CF1-BD6E-CA081BB71B88}" type="parTrans" cxnId="{DD6479A7-D45F-4DD3-A581-77A1D80BB85A}">
      <dgm:prSet/>
      <dgm:spPr/>
      <dgm:t>
        <a:bodyPr/>
        <a:lstStyle/>
        <a:p>
          <a:endParaRPr lang="zh-CN" altLang="en-US"/>
        </a:p>
      </dgm:t>
    </dgm:pt>
    <dgm:pt modelId="{588C744A-6A53-4790-B885-096F51801A68}" type="sibTrans" cxnId="{DD6479A7-D45F-4DD3-A581-77A1D80BB85A}">
      <dgm:prSet/>
      <dgm:spPr/>
      <dgm:t>
        <a:bodyPr/>
        <a:lstStyle/>
        <a:p>
          <a:endParaRPr lang="zh-CN" altLang="en-US"/>
        </a:p>
      </dgm:t>
    </dgm:pt>
    <dgm:pt modelId="{F5FB3D6B-56C3-4C2B-97E5-55929FAE4A24}">
      <dgm:prSet custT="1"/>
      <dgm:spPr/>
      <dgm:t>
        <a:bodyPr/>
        <a:lstStyle/>
        <a:p>
          <a:r>
            <a:rPr lang="zh-CN" altLang="en-US" sz="1200" smtClean="0">
              <a:latin typeface="微软雅黑" pitchFamily="34" charset="-122"/>
              <a:ea typeface="微软雅黑" pitchFamily="34" charset="-122"/>
            </a:rPr>
            <a:t>创想秀是一次社会化整体营销（线上线下渠道、自有外部渠道）的成功尝试；</a:t>
          </a:r>
          <a:endParaRPr lang="en-US" altLang="zh-CN" sz="1200" dirty="0">
            <a:latin typeface="微软雅黑" pitchFamily="34" charset="-122"/>
            <a:ea typeface="微软雅黑" pitchFamily="34" charset="-122"/>
          </a:endParaRPr>
        </a:p>
      </dgm:t>
    </dgm:pt>
    <dgm:pt modelId="{15E8B980-AE6A-4510-A3F0-089147451D9D}" type="parTrans" cxnId="{588DB015-C15A-40A4-9450-25285C40B44C}">
      <dgm:prSet/>
      <dgm:spPr/>
      <dgm:t>
        <a:bodyPr/>
        <a:lstStyle/>
        <a:p>
          <a:endParaRPr lang="zh-CN" altLang="en-US"/>
        </a:p>
      </dgm:t>
    </dgm:pt>
    <dgm:pt modelId="{56A6B883-4C56-47F0-A008-7C0E53F09AA3}" type="sibTrans" cxnId="{588DB015-C15A-40A4-9450-25285C40B44C}">
      <dgm:prSet/>
      <dgm:spPr/>
      <dgm:t>
        <a:bodyPr/>
        <a:lstStyle/>
        <a:p>
          <a:endParaRPr lang="zh-CN" altLang="en-US"/>
        </a:p>
      </dgm:t>
    </dgm:pt>
    <dgm:pt modelId="{9E8A6440-C4EB-49D5-BDFA-9461E3F2140F}">
      <dgm:prSet custT="1"/>
      <dgm:spPr/>
      <dgm:t>
        <a:bodyPr/>
        <a:lstStyle/>
        <a:p>
          <a:r>
            <a:rPr lang="zh-CN" altLang="en-US" sz="1600" b="1" dirty="0" smtClean="0">
              <a:latin typeface="微软雅黑" pitchFamily="34" charset="-122"/>
              <a:ea typeface="微软雅黑" pitchFamily="34" charset="-122"/>
            </a:rPr>
            <a:t>一个生态圈的形成</a:t>
          </a:r>
          <a:endParaRPr lang="en-US" altLang="zh-CN" sz="1600" b="1" dirty="0">
            <a:latin typeface="微软雅黑" pitchFamily="34" charset="-122"/>
            <a:ea typeface="微软雅黑" pitchFamily="34" charset="-122"/>
          </a:endParaRPr>
        </a:p>
      </dgm:t>
    </dgm:pt>
    <dgm:pt modelId="{A19B6092-A98A-42BC-BADE-216A59D3007A}" type="parTrans" cxnId="{98B571D7-E70D-4DB7-8DF4-BC79C516CD74}">
      <dgm:prSet/>
      <dgm:spPr/>
      <dgm:t>
        <a:bodyPr/>
        <a:lstStyle/>
        <a:p>
          <a:endParaRPr lang="zh-CN" altLang="en-US"/>
        </a:p>
      </dgm:t>
    </dgm:pt>
    <dgm:pt modelId="{46A568FA-1C57-46EB-9A28-D3EBB12BCE87}" type="sibTrans" cxnId="{98B571D7-E70D-4DB7-8DF4-BC79C516CD74}">
      <dgm:prSet/>
      <dgm:spPr/>
      <dgm:t>
        <a:bodyPr/>
        <a:lstStyle/>
        <a:p>
          <a:endParaRPr lang="zh-CN" altLang="en-US"/>
        </a:p>
      </dgm:t>
    </dgm:pt>
    <dgm:pt modelId="{7E4CB3DD-0947-41D1-B006-F801F61E498A}">
      <dgm:prSet custT="1"/>
      <dgm:spPr/>
      <dgm:t>
        <a:bodyPr/>
        <a:lstStyle/>
        <a:p>
          <a:r>
            <a:rPr lang="zh-CN" altLang="en-US" sz="1200" smtClean="0">
              <a:latin typeface="微软雅黑" pitchFamily="34" charset="-122"/>
              <a:ea typeface="微软雅黑" pitchFamily="34" charset="-122"/>
            </a:rPr>
            <a:t>创想秀网聚了一批机器人爱好者，打造一个开放共赢的生态，助力了机器人生态圈的形成；</a:t>
          </a:r>
          <a:endParaRPr lang="zh-CN" altLang="en-US" sz="1200" dirty="0"/>
        </a:p>
      </dgm:t>
    </dgm:pt>
    <dgm:pt modelId="{31494D72-C7AF-4E3A-82D4-606EE125596B}" type="parTrans" cxnId="{1B1C5E56-EFC0-4843-8C6A-866E5F25593D}">
      <dgm:prSet/>
      <dgm:spPr/>
      <dgm:t>
        <a:bodyPr/>
        <a:lstStyle/>
        <a:p>
          <a:endParaRPr lang="zh-CN" altLang="en-US"/>
        </a:p>
      </dgm:t>
    </dgm:pt>
    <dgm:pt modelId="{89E00BAB-1D32-4F19-9AE4-B3001E6FE83F}" type="sibTrans" cxnId="{1B1C5E56-EFC0-4843-8C6A-866E5F25593D}">
      <dgm:prSet/>
      <dgm:spPr/>
      <dgm:t>
        <a:bodyPr/>
        <a:lstStyle/>
        <a:p>
          <a:endParaRPr lang="zh-CN" altLang="en-US"/>
        </a:p>
      </dgm:t>
    </dgm:pt>
    <dgm:pt modelId="{0719D656-2115-4F71-A9B7-B37BF01B651D}">
      <dgm:prSet custT="1"/>
      <dgm:spPr/>
      <dgm:t>
        <a:bodyPr/>
        <a:lstStyle/>
        <a:p>
          <a:r>
            <a:rPr lang="zh-CN" altLang="en-US" sz="1600" b="1" smtClean="0">
              <a:latin typeface="微软雅黑" pitchFamily="34" charset="-122"/>
              <a:ea typeface="微软雅黑" pitchFamily="34" charset="-122"/>
            </a:rPr>
            <a:t>一个梦想起航的舞台</a:t>
          </a:r>
          <a:endParaRPr lang="zh-CN" altLang="en-US" sz="1600" b="1" dirty="0">
            <a:latin typeface="微软雅黑" pitchFamily="34" charset="-122"/>
            <a:ea typeface="微软雅黑" pitchFamily="34" charset="-122"/>
          </a:endParaRPr>
        </a:p>
      </dgm:t>
    </dgm:pt>
    <dgm:pt modelId="{45D918E5-1AA5-462A-92DF-4AAE90E77A40}" type="parTrans" cxnId="{330D2B98-890A-4C80-8192-23F973FE316E}">
      <dgm:prSet/>
      <dgm:spPr/>
      <dgm:t>
        <a:bodyPr/>
        <a:lstStyle/>
        <a:p>
          <a:endParaRPr lang="zh-CN" altLang="en-US"/>
        </a:p>
      </dgm:t>
    </dgm:pt>
    <dgm:pt modelId="{352CEB68-7AAF-4CB1-A0E1-1D54623B9500}" type="sibTrans" cxnId="{330D2B98-890A-4C80-8192-23F973FE316E}">
      <dgm:prSet/>
      <dgm:spPr/>
      <dgm:t>
        <a:bodyPr/>
        <a:lstStyle/>
        <a:p>
          <a:endParaRPr lang="zh-CN" altLang="en-US"/>
        </a:p>
      </dgm:t>
    </dgm:pt>
    <dgm:pt modelId="{71882108-00E9-434D-AC15-6FFADCC92825}">
      <dgm:prSet custT="1"/>
      <dgm:spPr/>
      <dgm:t>
        <a:bodyPr/>
        <a:lstStyle/>
        <a:p>
          <a:r>
            <a:rPr lang="zh-CN" altLang="en-US" sz="1200" smtClean="0">
              <a:latin typeface="微软雅黑" pitchFamily="34" charset="-122"/>
              <a:ea typeface="微软雅黑" pitchFamily="34" charset="-122"/>
            </a:rPr>
            <a:t>创想秀激发了许多机器人爱好者的参与热情，打造了一个助力梦想起航的舞台，取得不错的社会反响；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F6BD352E-621E-46AF-B0BE-C344D5E380BE}" type="parTrans" cxnId="{93A8654D-EFE3-4569-AE9B-F946A838D615}">
      <dgm:prSet/>
      <dgm:spPr/>
      <dgm:t>
        <a:bodyPr/>
        <a:lstStyle/>
        <a:p>
          <a:endParaRPr lang="zh-CN" altLang="en-US"/>
        </a:p>
      </dgm:t>
    </dgm:pt>
    <dgm:pt modelId="{691AA54B-273C-450B-BA98-F1B5A13A72C8}" type="sibTrans" cxnId="{93A8654D-EFE3-4569-AE9B-F946A838D615}">
      <dgm:prSet/>
      <dgm:spPr/>
      <dgm:t>
        <a:bodyPr/>
        <a:lstStyle/>
        <a:p>
          <a:endParaRPr lang="zh-CN" altLang="en-US"/>
        </a:p>
      </dgm:t>
    </dgm:pt>
    <dgm:pt modelId="{915FF816-EDE7-45BF-81F2-C9B2FFD2232E}" type="pres">
      <dgm:prSet presAssocID="{158BA8B1-819F-4F8D-8C92-E5B70D54C7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749D634-759B-42FB-95AB-16C098666E9E}" type="pres">
      <dgm:prSet presAssocID="{3D9963DA-F396-4224-B752-E27751B177B6}" presName="parentLin" presStyleCnt="0"/>
      <dgm:spPr/>
      <dgm:t>
        <a:bodyPr/>
        <a:lstStyle/>
        <a:p>
          <a:endParaRPr lang="zh-CN" altLang="en-US"/>
        </a:p>
      </dgm:t>
    </dgm:pt>
    <dgm:pt modelId="{6957ED2E-A453-461E-B9D8-9B744698DCF4}" type="pres">
      <dgm:prSet presAssocID="{3D9963DA-F396-4224-B752-E27751B177B6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C8D19728-A84A-49AB-80A9-7CFD5C727442}" type="pres">
      <dgm:prSet presAssocID="{3D9963DA-F396-4224-B752-E27751B177B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2F4992-C937-4312-8083-1D22D3263245}" type="pres">
      <dgm:prSet presAssocID="{3D9963DA-F396-4224-B752-E27751B177B6}" presName="negativeSpace" presStyleCnt="0"/>
      <dgm:spPr/>
      <dgm:t>
        <a:bodyPr/>
        <a:lstStyle/>
        <a:p>
          <a:endParaRPr lang="zh-CN" altLang="en-US"/>
        </a:p>
      </dgm:t>
    </dgm:pt>
    <dgm:pt modelId="{5A658E35-7D0B-4048-B59D-7A6C867A19C3}" type="pres">
      <dgm:prSet presAssocID="{3D9963DA-F396-4224-B752-E27751B177B6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8EF6B8-8F16-49F2-8E8E-7CD7C27519AA}" type="pres">
      <dgm:prSet presAssocID="{7D3CD231-2F32-41D8-A09E-2465D0644BD3}" presName="spaceBetweenRectangles" presStyleCnt="0"/>
      <dgm:spPr/>
      <dgm:t>
        <a:bodyPr/>
        <a:lstStyle/>
        <a:p>
          <a:endParaRPr lang="zh-CN" altLang="en-US"/>
        </a:p>
      </dgm:t>
    </dgm:pt>
    <dgm:pt modelId="{16BE753B-24ED-423C-86FA-EE8A23ECB629}" type="pres">
      <dgm:prSet presAssocID="{F0EFAB84-1067-4913-8670-A2537A1E4091}" presName="parentLin" presStyleCnt="0"/>
      <dgm:spPr/>
      <dgm:t>
        <a:bodyPr/>
        <a:lstStyle/>
        <a:p>
          <a:endParaRPr lang="zh-CN" altLang="en-US"/>
        </a:p>
      </dgm:t>
    </dgm:pt>
    <dgm:pt modelId="{067FF169-FF03-41EC-8B11-CE036A67ED4A}" type="pres">
      <dgm:prSet presAssocID="{F0EFAB84-1067-4913-8670-A2537A1E4091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C5811292-529D-4BE2-8346-A5A0028297F0}" type="pres">
      <dgm:prSet presAssocID="{F0EFAB84-1067-4913-8670-A2537A1E409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03544B-6F63-4CDF-95F7-75D31EED3EE6}" type="pres">
      <dgm:prSet presAssocID="{F0EFAB84-1067-4913-8670-A2537A1E4091}" presName="negativeSpace" presStyleCnt="0"/>
      <dgm:spPr/>
      <dgm:t>
        <a:bodyPr/>
        <a:lstStyle/>
        <a:p>
          <a:endParaRPr lang="zh-CN" altLang="en-US"/>
        </a:p>
      </dgm:t>
    </dgm:pt>
    <dgm:pt modelId="{D2630125-7F7E-43D5-88E7-9EF82954E385}" type="pres">
      <dgm:prSet presAssocID="{F0EFAB84-1067-4913-8670-A2537A1E409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B3333D-F2AC-4F4D-8A59-E0D1100EC16F}" type="pres">
      <dgm:prSet presAssocID="{588C744A-6A53-4790-B885-096F51801A68}" presName="spaceBetweenRectangles" presStyleCnt="0"/>
      <dgm:spPr/>
      <dgm:t>
        <a:bodyPr/>
        <a:lstStyle/>
        <a:p>
          <a:endParaRPr lang="zh-CN" altLang="en-US"/>
        </a:p>
      </dgm:t>
    </dgm:pt>
    <dgm:pt modelId="{26636A00-0FA6-4F90-91C5-4F4AE7575095}" type="pres">
      <dgm:prSet presAssocID="{9E8A6440-C4EB-49D5-BDFA-9461E3F2140F}" presName="parentLin" presStyleCnt="0"/>
      <dgm:spPr/>
      <dgm:t>
        <a:bodyPr/>
        <a:lstStyle/>
        <a:p>
          <a:endParaRPr lang="zh-CN" altLang="en-US"/>
        </a:p>
      </dgm:t>
    </dgm:pt>
    <dgm:pt modelId="{5E9B0052-309C-4452-8361-398721E76C17}" type="pres">
      <dgm:prSet presAssocID="{9E8A6440-C4EB-49D5-BDFA-9461E3F2140F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25358BD0-DC89-4A70-96DF-A4326FE6D89B}" type="pres">
      <dgm:prSet presAssocID="{9E8A6440-C4EB-49D5-BDFA-9461E3F2140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926DDF-6736-447D-A3F1-3D422F2785AC}" type="pres">
      <dgm:prSet presAssocID="{9E8A6440-C4EB-49D5-BDFA-9461E3F2140F}" presName="negativeSpace" presStyleCnt="0"/>
      <dgm:spPr/>
      <dgm:t>
        <a:bodyPr/>
        <a:lstStyle/>
        <a:p>
          <a:endParaRPr lang="zh-CN" altLang="en-US"/>
        </a:p>
      </dgm:t>
    </dgm:pt>
    <dgm:pt modelId="{BD63A2EE-6EB4-42AF-B4B6-68181C0C3510}" type="pres">
      <dgm:prSet presAssocID="{9E8A6440-C4EB-49D5-BDFA-9461E3F2140F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650F96-988B-4F14-B771-6238AB6CE788}" type="pres">
      <dgm:prSet presAssocID="{46A568FA-1C57-46EB-9A28-D3EBB12BCE87}" presName="spaceBetweenRectangles" presStyleCnt="0"/>
      <dgm:spPr/>
      <dgm:t>
        <a:bodyPr/>
        <a:lstStyle/>
        <a:p>
          <a:endParaRPr lang="zh-CN" altLang="en-US"/>
        </a:p>
      </dgm:t>
    </dgm:pt>
    <dgm:pt modelId="{56C25992-EB1B-41BD-BB2B-C9E4BB2FEBC1}" type="pres">
      <dgm:prSet presAssocID="{0719D656-2115-4F71-A9B7-B37BF01B651D}" presName="parentLin" presStyleCnt="0"/>
      <dgm:spPr/>
      <dgm:t>
        <a:bodyPr/>
        <a:lstStyle/>
        <a:p>
          <a:endParaRPr lang="zh-CN" altLang="en-US"/>
        </a:p>
      </dgm:t>
    </dgm:pt>
    <dgm:pt modelId="{99B6F930-42BF-4ED4-9407-A45857C15C0A}" type="pres">
      <dgm:prSet presAssocID="{0719D656-2115-4F71-A9B7-B37BF01B651D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745DBA08-0258-42C7-9294-9E36015B12D5}" type="pres">
      <dgm:prSet presAssocID="{0719D656-2115-4F71-A9B7-B37BF01B651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5017285-1E93-47C7-8804-BBB39DFB5CC6}" type="pres">
      <dgm:prSet presAssocID="{0719D656-2115-4F71-A9B7-B37BF01B651D}" presName="negativeSpace" presStyleCnt="0"/>
      <dgm:spPr/>
      <dgm:t>
        <a:bodyPr/>
        <a:lstStyle/>
        <a:p>
          <a:endParaRPr lang="zh-CN" altLang="en-US"/>
        </a:p>
      </dgm:t>
    </dgm:pt>
    <dgm:pt modelId="{D4330D76-FF5D-4901-BCBC-4B931A6102AC}" type="pres">
      <dgm:prSet presAssocID="{0719D656-2115-4F71-A9B7-B37BF01B651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3E7701E-11E8-4B33-8DC9-E3A3A66A682A}" type="presOf" srcId="{7E4CB3DD-0947-41D1-B006-F801F61E498A}" destId="{BD63A2EE-6EB4-42AF-B4B6-68181C0C3510}" srcOrd="0" destOrd="0" presId="urn:microsoft.com/office/officeart/2005/8/layout/list1"/>
    <dgm:cxn modelId="{EA590704-023D-441A-9487-CD38F714CC29}" type="presOf" srcId="{CC699427-67F7-4B7D-ABB5-1FB554005402}" destId="{5A658E35-7D0B-4048-B59D-7A6C867A19C3}" srcOrd="0" destOrd="0" presId="urn:microsoft.com/office/officeart/2005/8/layout/list1"/>
    <dgm:cxn modelId="{98B571D7-E70D-4DB7-8DF4-BC79C516CD74}" srcId="{158BA8B1-819F-4F8D-8C92-E5B70D54C71F}" destId="{9E8A6440-C4EB-49D5-BDFA-9461E3F2140F}" srcOrd="2" destOrd="0" parTransId="{A19B6092-A98A-42BC-BADE-216A59D3007A}" sibTransId="{46A568FA-1C57-46EB-9A28-D3EBB12BCE87}"/>
    <dgm:cxn modelId="{6CF77D42-E4CB-465C-BA32-BE9CC50AFEC6}" type="presOf" srcId="{71882108-00E9-434D-AC15-6FFADCC92825}" destId="{D4330D76-FF5D-4901-BCBC-4B931A6102AC}" srcOrd="0" destOrd="0" presId="urn:microsoft.com/office/officeart/2005/8/layout/list1"/>
    <dgm:cxn modelId="{54E91127-1CE2-4023-9FDB-DD1775A2CC67}" srcId="{3D9963DA-F396-4224-B752-E27751B177B6}" destId="{CC699427-67F7-4B7D-ABB5-1FB554005402}" srcOrd="0" destOrd="0" parTransId="{68B1635E-9C12-4DF1-A4FC-5FA1E8B8AB94}" sibTransId="{9B73357B-7E6C-4C6F-9C93-929A8ADD3466}"/>
    <dgm:cxn modelId="{1B2C1532-8FD6-42BB-B3B4-E0DEDAB42206}" type="presOf" srcId="{158BA8B1-819F-4F8D-8C92-E5B70D54C71F}" destId="{915FF816-EDE7-45BF-81F2-C9B2FFD2232E}" srcOrd="0" destOrd="0" presId="urn:microsoft.com/office/officeart/2005/8/layout/list1"/>
    <dgm:cxn modelId="{E3A8971C-750D-4D05-9660-C8B6319E4F36}" type="presOf" srcId="{F0EFAB84-1067-4913-8670-A2537A1E4091}" destId="{C5811292-529D-4BE2-8346-A5A0028297F0}" srcOrd="1" destOrd="0" presId="urn:microsoft.com/office/officeart/2005/8/layout/list1"/>
    <dgm:cxn modelId="{BD459A39-3E35-4826-B7FD-96459E5B2C06}" type="presOf" srcId="{9E8A6440-C4EB-49D5-BDFA-9461E3F2140F}" destId="{5E9B0052-309C-4452-8361-398721E76C17}" srcOrd="0" destOrd="0" presId="urn:microsoft.com/office/officeart/2005/8/layout/list1"/>
    <dgm:cxn modelId="{1B1C5E56-EFC0-4843-8C6A-866E5F25593D}" srcId="{9E8A6440-C4EB-49D5-BDFA-9461E3F2140F}" destId="{7E4CB3DD-0947-41D1-B006-F801F61E498A}" srcOrd="0" destOrd="0" parTransId="{31494D72-C7AF-4E3A-82D4-606EE125596B}" sibTransId="{89E00BAB-1D32-4F19-9AE4-B3001E6FE83F}"/>
    <dgm:cxn modelId="{330D2B98-890A-4C80-8192-23F973FE316E}" srcId="{158BA8B1-819F-4F8D-8C92-E5B70D54C71F}" destId="{0719D656-2115-4F71-A9B7-B37BF01B651D}" srcOrd="3" destOrd="0" parTransId="{45D918E5-1AA5-462A-92DF-4AAE90E77A40}" sibTransId="{352CEB68-7AAF-4CB1-A0E1-1D54623B9500}"/>
    <dgm:cxn modelId="{DD6479A7-D45F-4DD3-A581-77A1D80BB85A}" srcId="{158BA8B1-819F-4F8D-8C92-E5B70D54C71F}" destId="{F0EFAB84-1067-4913-8670-A2537A1E4091}" srcOrd="1" destOrd="0" parTransId="{3521D633-9589-4CF1-BD6E-CA081BB71B88}" sibTransId="{588C744A-6A53-4790-B885-096F51801A68}"/>
    <dgm:cxn modelId="{792B255F-ECFE-4B46-9049-97BE317387C2}" type="presOf" srcId="{F5FB3D6B-56C3-4C2B-97E5-55929FAE4A24}" destId="{D2630125-7F7E-43D5-88E7-9EF82954E385}" srcOrd="0" destOrd="0" presId="urn:microsoft.com/office/officeart/2005/8/layout/list1"/>
    <dgm:cxn modelId="{93A8654D-EFE3-4569-AE9B-F946A838D615}" srcId="{0719D656-2115-4F71-A9B7-B37BF01B651D}" destId="{71882108-00E9-434D-AC15-6FFADCC92825}" srcOrd="0" destOrd="0" parTransId="{F6BD352E-621E-46AF-B0BE-C344D5E380BE}" sibTransId="{691AA54B-273C-450B-BA98-F1B5A13A72C8}"/>
    <dgm:cxn modelId="{6576A810-B6EB-4AF2-A911-D2A8A1EB0FB5}" srcId="{158BA8B1-819F-4F8D-8C92-E5B70D54C71F}" destId="{3D9963DA-F396-4224-B752-E27751B177B6}" srcOrd="0" destOrd="0" parTransId="{01BBA427-21E5-4C2C-B09D-09200CCDB014}" sibTransId="{7D3CD231-2F32-41D8-A09E-2465D0644BD3}"/>
    <dgm:cxn modelId="{BFE31B26-F66C-4C8A-9828-003D9B4D4901}" type="presOf" srcId="{0719D656-2115-4F71-A9B7-B37BF01B651D}" destId="{745DBA08-0258-42C7-9294-9E36015B12D5}" srcOrd="1" destOrd="0" presId="urn:microsoft.com/office/officeart/2005/8/layout/list1"/>
    <dgm:cxn modelId="{5A6E2BA9-7CD7-46B4-9231-CB8CEB226B33}" type="presOf" srcId="{F0EFAB84-1067-4913-8670-A2537A1E4091}" destId="{067FF169-FF03-41EC-8B11-CE036A67ED4A}" srcOrd="0" destOrd="0" presId="urn:microsoft.com/office/officeart/2005/8/layout/list1"/>
    <dgm:cxn modelId="{938BBBF6-78BC-4119-846D-D629FEEEC671}" type="presOf" srcId="{3D9963DA-F396-4224-B752-E27751B177B6}" destId="{C8D19728-A84A-49AB-80A9-7CFD5C727442}" srcOrd="1" destOrd="0" presId="urn:microsoft.com/office/officeart/2005/8/layout/list1"/>
    <dgm:cxn modelId="{2F837806-E80A-43DC-A9C5-CF0A05D02F74}" type="presOf" srcId="{3D9963DA-F396-4224-B752-E27751B177B6}" destId="{6957ED2E-A453-461E-B9D8-9B744698DCF4}" srcOrd="0" destOrd="0" presId="urn:microsoft.com/office/officeart/2005/8/layout/list1"/>
    <dgm:cxn modelId="{C45E47B9-88D7-40EA-8359-80493C4FE33B}" type="presOf" srcId="{0719D656-2115-4F71-A9B7-B37BF01B651D}" destId="{99B6F930-42BF-4ED4-9407-A45857C15C0A}" srcOrd="0" destOrd="0" presId="urn:microsoft.com/office/officeart/2005/8/layout/list1"/>
    <dgm:cxn modelId="{588DB015-C15A-40A4-9450-25285C40B44C}" srcId="{F0EFAB84-1067-4913-8670-A2537A1E4091}" destId="{F5FB3D6B-56C3-4C2B-97E5-55929FAE4A24}" srcOrd="0" destOrd="0" parTransId="{15E8B980-AE6A-4510-A3F0-089147451D9D}" sibTransId="{56A6B883-4C56-47F0-A008-7C0E53F09AA3}"/>
    <dgm:cxn modelId="{7E4B6B94-827E-4480-9255-9F9FB78C86FF}" type="presOf" srcId="{9E8A6440-C4EB-49D5-BDFA-9461E3F2140F}" destId="{25358BD0-DC89-4A70-96DF-A4326FE6D89B}" srcOrd="1" destOrd="0" presId="urn:microsoft.com/office/officeart/2005/8/layout/list1"/>
    <dgm:cxn modelId="{73DD877E-0629-4ADE-B9AC-685FD033B06D}" type="presParOf" srcId="{915FF816-EDE7-45BF-81F2-C9B2FFD2232E}" destId="{F749D634-759B-42FB-95AB-16C098666E9E}" srcOrd="0" destOrd="0" presId="urn:microsoft.com/office/officeart/2005/8/layout/list1"/>
    <dgm:cxn modelId="{B8E9F781-C21A-4B94-B3ED-434826AB7E6C}" type="presParOf" srcId="{F749D634-759B-42FB-95AB-16C098666E9E}" destId="{6957ED2E-A453-461E-B9D8-9B744698DCF4}" srcOrd="0" destOrd="0" presId="urn:microsoft.com/office/officeart/2005/8/layout/list1"/>
    <dgm:cxn modelId="{8B3935F1-8010-43AC-9C9F-F3A78C0D30A2}" type="presParOf" srcId="{F749D634-759B-42FB-95AB-16C098666E9E}" destId="{C8D19728-A84A-49AB-80A9-7CFD5C727442}" srcOrd="1" destOrd="0" presId="urn:microsoft.com/office/officeart/2005/8/layout/list1"/>
    <dgm:cxn modelId="{EECD46BA-BC00-4AED-92CD-51A60040B673}" type="presParOf" srcId="{915FF816-EDE7-45BF-81F2-C9B2FFD2232E}" destId="{DC2F4992-C937-4312-8083-1D22D3263245}" srcOrd="1" destOrd="0" presId="urn:microsoft.com/office/officeart/2005/8/layout/list1"/>
    <dgm:cxn modelId="{C7140750-02C1-4F17-9106-5549F4B51760}" type="presParOf" srcId="{915FF816-EDE7-45BF-81F2-C9B2FFD2232E}" destId="{5A658E35-7D0B-4048-B59D-7A6C867A19C3}" srcOrd="2" destOrd="0" presId="urn:microsoft.com/office/officeart/2005/8/layout/list1"/>
    <dgm:cxn modelId="{FF5CEEC7-8320-41FC-9D00-4B0C87092C88}" type="presParOf" srcId="{915FF816-EDE7-45BF-81F2-C9B2FFD2232E}" destId="{F18EF6B8-8F16-49F2-8E8E-7CD7C27519AA}" srcOrd="3" destOrd="0" presId="urn:microsoft.com/office/officeart/2005/8/layout/list1"/>
    <dgm:cxn modelId="{D55F3D92-C817-40FE-87FD-8BC523005D04}" type="presParOf" srcId="{915FF816-EDE7-45BF-81F2-C9B2FFD2232E}" destId="{16BE753B-24ED-423C-86FA-EE8A23ECB629}" srcOrd="4" destOrd="0" presId="urn:microsoft.com/office/officeart/2005/8/layout/list1"/>
    <dgm:cxn modelId="{85C048D3-3BFA-4D2A-9C70-B184B759D9F4}" type="presParOf" srcId="{16BE753B-24ED-423C-86FA-EE8A23ECB629}" destId="{067FF169-FF03-41EC-8B11-CE036A67ED4A}" srcOrd="0" destOrd="0" presId="urn:microsoft.com/office/officeart/2005/8/layout/list1"/>
    <dgm:cxn modelId="{F4104BE6-676C-40C1-ADED-55B29A99ED42}" type="presParOf" srcId="{16BE753B-24ED-423C-86FA-EE8A23ECB629}" destId="{C5811292-529D-4BE2-8346-A5A0028297F0}" srcOrd="1" destOrd="0" presId="urn:microsoft.com/office/officeart/2005/8/layout/list1"/>
    <dgm:cxn modelId="{774A86BE-BAED-41E2-B08A-D11086D9007D}" type="presParOf" srcId="{915FF816-EDE7-45BF-81F2-C9B2FFD2232E}" destId="{5C03544B-6F63-4CDF-95F7-75D31EED3EE6}" srcOrd="5" destOrd="0" presId="urn:microsoft.com/office/officeart/2005/8/layout/list1"/>
    <dgm:cxn modelId="{E2CC8E96-631D-47FB-A170-9EF8EA8FECBB}" type="presParOf" srcId="{915FF816-EDE7-45BF-81F2-C9B2FFD2232E}" destId="{D2630125-7F7E-43D5-88E7-9EF82954E385}" srcOrd="6" destOrd="0" presId="urn:microsoft.com/office/officeart/2005/8/layout/list1"/>
    <dgm:cxn modelId="{11998E3C-D500-43CC-9A29-CC67D10A00AE}" type="presParOf" srcId="{915FF816-EDE7-45BF-81F2-C9B2FFD2232E}" destId="{BDB3333D-F2AC-4F4D-8A59-E0D1100EC16F}" srcOrd="7" destOrd="0" presId="urn:microsoft.com/office/officeart/2005/8/layout/list1"/>
    <dgm:cxn modelId="{67CB6A8D-29A3-4339-984A-579140604E09}" type="presParOf" srcId="{915FF816-EDE7-45BF-81F2-C9B2FFD2232E}" destId="{26636A00-0FA6-4F90-91C5-4F4AE7575095}" srcOrd="8" destOrd="0" presId="urn:microsoft.com/office/officeart/2005/8/layout/list1"/>
    <dgm:cxn modelId="{6979C42F-7D2B-4DF9-A167-E0502FA2D702}" type="presParOf" srcId="{26636A00-0FA6-4F90-91C5-4F4AE7575095}" destId="{5E9B0052-309C-4452-8361-398721E76C17}" srcOrd="0" destOrd="0" presId="urn:microsoft.com/office/officeart/2005/8/layout/list1"/>
    <dgm:cxn modelId="{6D47CC1C-B64A-4B64-B244-F3E6BAD37827}" type="presParOf" srcId="{26636A00-0FA6-4F90-91C5-4F4AE7575095}" destId="{25358BD0-DC89-4A70-96DF-A4326FE6D89B}" srcOrd="1" destOrd="0" presId="urn:microsoft.com/office/officeart/2005/8/layout/list1"/>
    <dgm:cxn modelId="{21D3B33B-230B-47FD-9C6B-815B1B724FCA}" type="presParOf" srcId="{915FF816-EDE7-45BF-81F2-C9B2FFD2232E}" destId="{34926DDF-6736-447D-A3F1-3D422F2785AC}" srcOrd="9" destOrd="0" presId="urn:microsoft.com/office/officeart/2005/8/layout/list1"/>
    <dgm:cxn modelId="{192E6C5B-C53E-42BF-97EE-8DA468A3A2F8}" type="presParOf" srcId="{915FF816-EDE7-45BF-81F2-C9B2FFD2232E}" destId="{BD63A2EE-6EB4-42AF-B4B6-68181C0C3510}" srcOrd="10" destOrd="0" presId="urn:microsoft.com/office/officeart/2005/8/layout/list1"/>
    <dgm:cxn modelId="{B1D1FF3B-4122-4A23-B0ED-506E71E8E166}" type="presParOf" srcId="{915FF816-EDE7-45BF-81F2-C9B2FFD2232E}" destId="{F2650F96-988B-4F14-B771-6238AB6CE788}" srcOrd="11" destOrd="0" presId="urn:microsoft.com/office/officeart/2005/8/layout/list1"/>
    <dgm:cxn modelId="{EB952740-056F-4E52-86F5-C3983C2016DA}" type="presParOf" srcId="{915FF816-EDE7-45BF-81F2-C9B2FFD2232E}" destId="{56C25992-EB1B-41BD-BB2B-C9E4BB2FEBC1}" srcOrd="12" destOrd="0" presId="urn:microsoft.com/office/officeart/2005/8/layout/list1"/>
    <dgm:cxn modelId="{632E6349-A6D8-4D89-8922-B2B6F5DF344E}" type="presParOf" srcId="{56C25992-EB1B-41BD-BB2B-C9E4BB2FEBC1}" destId="{99B6F930-42BF-4ED4-9407-A45857C15C0A}" srcOrd="0" destOrd="0" presId="urn:microsoft.com/office/officeart/2005/8/layout/list1"/>
    <dgm:cxn modelId="{6EE20DC3-7F18-431F-BED5-97A259932D96}" type="presParOf" srcId="{56C25992-EB1B-41BD-BB2B-C9E4BB2FEBC1}" destId="{745DBA08-0258-42C7-9294-9E36015B12D5}" srcOrd="1" destOrd="0" presId="urn:microsoft.com/office/officeart/2005/8/layout/list1"/>
    <dgm:cxn modelId="{F839B6E7-A378-4A68-9CC5-AEC70533C8BB}" type="presParOf" srcId="{915FF816-EDE7-45BF-81F2-C9B2FFD2232E}" destId="{65017285-1E93-47C7-8804-BBB39DFB5CC6}" srcOrd="13" destOrd="0" presId="urn:microsoft.com/office/officeart/2005/8/layout/list1"/>
    <dgm:cxn modelId="{8149B94D-FD24-48C4-BBA6-19DD96A8E2DC}" type="presParOf" srcId="{915FF816-EDE7-45BF-81F2-C9B2FFD2232E}" destId="{D4330D76-FF5D-4901-BCBC-4B931A6102A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8BA8B1-819F-4F8D-8C92-E5B70D54C71F}" type="doc">
      <dgm:prSet loTypeId="urn:microsoft.com/office/officeart/2005/8/layout/list1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zh-CN" altLang="en-US"/>
        </a:p>
      </dgm:t>
    </dgm:pt>
    <dgm:pt modelId="{CC699427-67F7-4B7D-ABB5-1FB554005402}">
      <dgm:prSet custT="1"/>
      <dgm:spPr/>
      <dgm:t>
        <a:bodyPr/>
        <a:lstStyle/>
        <a:p>
          <a:r>
            <a:rPr lang="zh-CN" altLang="en-US" sz="1200" b="1" dirty="0" smtClean="0">
              <a:latin typeface="微软雅黑" pitchFamily="34" charset="-122"/>
              <a:ea typeface="微软雅黑" pitchFamily="34" charset="-122"/>
            </a:rPr>
            <a:t>以家庭服务机器人为主题</a:t>
          </a:r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，设计制作一款机器人，解决人们在日常生活中遇到的问题，或帮助提高效率或提升生活质量。</a:t>
          </a:r>
          <a:endParaRPr lang="zh-CN" altLang="en-US" sz="1200" b="0" i="0" dirty="0">
            <a:latin typeface="微软雅黑" pitchFamily="34" charset="-122"/>
            <a:ea typeface="微软雅黑" pitchFamily="34" charset="-122"/>
          </a:endParaRPr>
        </a:p>
      </dgm:t>
    </dgm:pt>
    <dgm:pt modelId="{68B1635E-9C12-4DF1-A4FC-5FA1E8B8AB94}" type="parTrans" cxnId="{54E91127-1CE2-4023-9FDB-DD1775A2CC67}">
      <dgm:prSet/>
      <dgm:spPr/>
      <dgm:t>
        <a:bodyPr/>
        <a:lstStyle/>
        <a:p>
          <a:endParaRPr lang="zh-CN" altLang="en-US"/>
        </a:p>
      </dgm:t>
    </dgm:pt>
    <dgm:pt modelId="{9B73357B-7E6C-4C6F-9C93-929A8ADD3466}" type="sibTrans" cxnId="{54E91127-1CE2-4023-9FDB-DD1775A2CC67}">
      <dgm:prSet/>
      <dgm:spPr/>
      <dgm:t>
        <a:bodyPr/>
        <a:lstStyle/>
        <a:p>
          <a:endParaRPr lang="zh-CN" altLang="en-US"/>
        </a:p>
      </dgm:t>
    </dgm:pt>
    <dgm:pt modelId="{3D9963DA-F396-4224-B752-E27751B177B6}">
      <dgm:prSet custT="1"/>
      <dgm:spPr/>
      <dgm:t>
        <a:bodyPr/>
        <a:lstStyle/>
        <a:p>
          <a:r>
            <a:rPr lang="zh-CN" altLang="en-US" sz="1400" dirty="0" smtClean="0">
              <a:latin typeface="微软雅黑" pitchFamily="34" charset="-122"/>
              <a:ea typeface="微软雅黑" pitchFamily="34" charset="-122"/>
            </a:rPr>
            <a:t>技术流</a:t>
          </a:r>
          <a:r>
            <a:rPr lang="en-US" altLang="zh-CN" sz="1400" dirty="0" smtClean="0">
              <a:latin typeface="微软雅黑" pitchFamily="34" charset="-122"/>
              <a:ea typeface="微软雅黑" pitchFamily="34" charset="-122"/>
            </a:rPr>
            <a:t>—</a:t>
          </a:r>
          <a:r>
            <a:rPr lang="zh-CN" altLang="en-US" sz="1400" dirty="0" smtClean="0">
              <a:latin typeface="微软雅黑" pitchFamily="34" charset="-122"/>
              <a:ea typeface="微软雅黑" pitchFamily="34" charset="-122"/>
            </a:rPr>
            <a:t>技术达人 </a:t>
          </a:r>
          <a:r>
            <a:rPr lang="zh-CN" sz="1400" dirty="0" smtClean="0">
              <a:latin typeface="微软雅黑" pitchFamily="34" charset="-122"/>
              <a:ea typeface="微软雅黑" pitchFamily="34" charset="-122"/>
            </a:rPr>
            <a:t>（技术实现</a:t>
          </a:r>
          <a:r>
            <a:rPr lang="en-US" sz="1400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sz="1400" dirty="0" smtClean="0">
              <a:latin typeface="微软雅黑" pitchFamily="34" charset="-122"/>
              <a:ea typeface="微软雅黑" pitchFamily="34" charset="-122"/>
            </a:rPr>
            <a:t>软件</a:t>
          </a:r>
          <a:r>
            <a:rPr lang="en-US" sz="1400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sz="1400" dirty="0" smtClean="0">
              <a:latin typeface="微软雅黑" pitchFamily="34" charset="-122"/>
              <a:ea typeface="微软雅黑" pitchFamily="34" charset="-122"/>
            </a:rPr>
            <a:t>硬件</a:t>
          </a:r>
          <a:r>
            <a:rPr lang="en-US" sz="1400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sz="1400" dirty="0" smtClean="0">
              <a:latin typeface="微软雅黑" pitchFamily="34" charset="-122"/>
              <a:ea typeface="微软雅黑" pitchFamily="34" charset="-122"/>
            </a:rPr>
            <a:t>实物）</a:t>
          </a:r>
          <a:endParaRPr lang="zh-CN" altLang="en-US" sz="1400" b="0" i="0" dirty="0">
            <a:latin typeface="微软雅黑" pitchFamily="34" charset="-122"/>
            <a:ea typeface="微软雅黑" pitchFamily="34" charset="-122"/>
          </a:endParaRPr>
        </a:p>
      </dgm:t>
    </dgm:pt>
    <dgm:pt modelId="{7D3CD231-2F32-41D8-A09E-2465D0644BD3}" type="sibTrans" cxnId="{6576A810-B6EB-4AF2-A911-D2A8A1EB0FB5}">
      <dgm:prSet/>
      <dgm:spPr/>
      <dgm:t>
        <a:bodyPr/>
        <a:lstStyle/>
        <a:p>
          <a:endParaRPr lang="zh-CN" altLang="en-US"/>
        </a:p>
      </dgm:t>
    </dgm:pt>
    <dgm:pt modelId="{01BBA427-21E5-4C2C-B09D-09200CCDB014}" type="parTrans" cxnId="{6576A810-B6EB-4AF2-A911-D2A8A1EB0FB5}">
      <dgm:prSet/>
      <dgm:spPr/>
      <dgm:t>
        <a:bodyPr/>
        <a:lstStyle/>
        <a:p>
          <a:endParaRPr lang="zh-CN" altLang="en-US"/>
        </a:p>
      </dgm:t>
    </dgm:pt>
    <dgm:pt modelId="{F0EFAB84-1067-4913-8670-A2537A1E4091}">
      <dgm:prSet phldrT="[文本]" custT="1"/>
      <dgm:spPr/>
      <dgm:t>
        <a:bodyPr/>
        <a:lstStyle/>
        <a:p>
          <a:r>
            <a:rPr lang="zh-CN" altLang="en-US" sz="1400" dirty="0" smtClean="0">
              <a:latin typeface="微软雅黑" pitchFamily="34" charset="-122"/>
              <a:ea typeface="微软雅黑" pitchFamily="34" charset="-122"/>
            </a:rPr>
            <a:t>设计派</a:t>
          </a:r>
          <a:r>
            <a:rPr lang="en-US" altLang="zh-CN" sz="1400" dirty="0" smtClean="0">
              <a:latin typeface="微软雅黑" pitchFamily="34" charset="-122"/>
              <a:ea typeface="微软雅黑" pitchFamily="34" charset="-122"/>
            </a:rPr>
            <a:t>—</a:t>
          </a:r>
          <a:r>
            <a:rPr lang="zh-CN" altLang="en-US" sz="1400" dirty="0" smtClean="0">
              <a:latin typeface="微软雅黑" pitchFamily="34" charset="-122"/>
              <a:ea typeface="微软雅黑" pitchFamily="34" charset="-122"/>
            </a:rPr>
            <a:t>设计达人 （工业设计）</a:t>
          </a:r>
          <a:endParaRPr lang="zh-CN" altLang="en-US" sz="1400" b="0" i="0" dirty="0">
            <a:latin typeface="微软雅黑" pitchFamily="34" charset="-122"/>
            <a:ea typeface="微软雅黑" pitchFamily="34" charset="-122"/>
          </a:endParaRPr>
        </a:p>
      </dgm:t>
    </dgm:pt>
    <dgm:pt modelId="{3521D633-9589-4CF1-BD6E-CA081BB71B88}" type="parTrans" cxnId="{DD6479A7-D45F-4DD3-A581-77A1D80BB85A}">
      <dgm:prSet/>
      <dgm:spPr/>
      <dgm:t>
        <a:bodyPr/>
        <a:lstStyle/>
        <a:p>
          <a:endParaRPr lang="zh-CN" altLang="en-US"/>
        </a:p>
      </dgm:t>
    </dgm:pt>
    <dgm:pt modelId="{588C744A-6A53-4790-B885-096F51801A68}" type="sibTrans" cxnId="{DD6479A7-D45F-4DD3-A581-77A1D80BB85A}">
      <dgm:prSet/>
      <dgm:spPr/>
      <dgm:t>
        <a:bodyPr/>
        <a:lstStyle/>
        <a:p>
          <a:endParaRPr lang="zh-CN" altLang="en-US"/>
        </a:p>
      </dgm:t>
    </dgm:pt>
    <dgm:pt modelId="{F5FB3D6B-56C3-4C2B-97E5-55929FAE4A24}">
      <dgm:prSet/>
      <dgm:spPr/>
      <dgm:t>
        <a:bodyPr/>
        <a:lstStyle/>
        <a:p>
          <a:r>
            <a:rPr lang="zh-CN" altLang="en-US" b="0" dirty="0" smtClean="0">
              <a:latin typeface="微软雅黑" pitchFamily="34" charset="-122"/>
              <a:ea typeface="微软雅黑" pitchFamily="34" charset="-122"/>
            </a:rPr>
            <a:t>设计一款智能机器人产品，</a:t>
          </a:r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产品需来源于生活，以提升人类生活品质为宗旨，</a:t>
          </a:r>
          <a:r>
            <a:rPr lang="zh-CN" altLang="en-US" b="0" dirty="0" smtClean="0">
              <a:latin typeface="微软雅黑" pitchFamily="34" charset="-122"/>
              <a:ea typeface="微软雅黑" pitchFamily="34" charset="-122"/>
            </a:rPr>
            <a:t>可以是现有科技产品的迭代设计方案，也可以是特定场景下的用户需求产品。</a:t>
          </a:r>
          <a:endParaRPr lang="en-US" altLang="zh-CN" dirty="0">
            <a:latin typeface="微软雅黑" pitchFamily="34" charset="-122"/>
            <a:ea typeface="微软雅黑" pitchFamily="34" charset="-122"/>
          </a:endParaRPr>
        </a:p>
      </dgm:t>
    </dgm:pt>
    <dgm:pt modelId="{15E8B980-AE6A-4510-A3F0-089147451D9D}" type="parTrans" cxnId="{588DB015-C15A-40A4-9450-25285C40B44C}">
      <dgm:prSet/>
      <dgm:spPr/>
      <dgm:t>
        <a:bodyPr/>
        <a:lstStyle/>
        <a:p>
          <a:endParaRPr lang="zh-CN" altLang="en-US"/>
        </a:p>
      </dgm:t>
    </dgm:pt>
    <dgm:pt modelId="{56A6B883-4C56-47F0-A008-7C0E53F09AA3}" type="sibTrans" cxnId="{588DB015-C15A-40A4-9450-25285C40B44C}">
      <dgm:prSet/>
      <dgm:spPr/>
      <dgm:t>
        <a:bodyPr/>
        <a:lstStyle/>
        <a:p>
          <a:endParaRPr lang="zh-CN" altLang="en-US"/>
        </a:p>
      </dgm:t>
    </dgm:pt>
    <dgm:pt modelId="{9E8A6440-C4EB-49D5-BDFA-9461E3F2140F}">
      <dgm:prSet custT="1"/>
      <dgm:spPr/>
      <dgm:t>
        <a:bodyPr/>
        <a:lstStyle/>
        <a:p>
          <a:r>
            <a:rPr lang="zh-CN" altLang="en-US" sz="1400" dirty="0" smtClean="0">
              <a:latin typeface="微软雅黑" pitchFamily="34" charset="-122"/>
              <a:ea typeface="微软雅黑" pitchFamily="34" charset="-122"/>
            </a:rPr>
            <a:t>梦想家</a:t>
          </a:r>
          <a:r>
            <a:rPr lang="en-US" altLang="zh-CN" sz="1400" dirty="0" smtClean="0">
              <a:latin typeface="微软雅黑" pitchFamily="34" charset="-122"/>
              <a:ea typeface="微软雅黑" pitchFamily="34" charset="-122"/>
            </a:rPr>
            <a:t>—</a:t>
          </a:r>
          <a:r>
            <a:rPr lang="zh-CN" altLang="en-US" sz="1400" dirty="0" smtClean="0">
              <a:latin typeface="微软雅黑" pitchFamily="34" charset="-122"/>
              <a:ea typeface="微软雅黑" pitchFamily="34" charset="-122"/>
            </a:rPr>
            <a:t>梦想达人 （大众参与）</a:t>
          </a:r>
          <a:endParaRPr lang="en-US" altLang="zh-CN" sz="1400" dirty="0">
            <a:latin typeface="微软雅黑" pitchFamily="34" charset="-122"/>
            <a:ea typeface="微软雅黑" pitchFamily="34" charset="-122"/>
          </a:endParaRPr>
        </a:p>
      </dgm:t>
    </dgm:pt>
    <dgm:pt modelId="{A19B6092-A98A-42BC-BADE-216A59D3007A}" type="parTrans" cxnId="{98B571D7-E70D-4DB7-8DF4-BC79C516CD74}">
      <dgm:prSet/>
      <dgm:spPr/>
      <dgm:t>
        <a:bodyPr/>
        <a:lstStyle/>
        <a:p>
          <a:endParaRPr lang="zh-CN" altLang="en-US"/>
        </a:p>
      </dgm:t>
    </dgm:pt>
    <dgm:pt modelId="{46A568FA-1C57-46EB-9A28-D3EBB12BCE87}" type="sibTrans" cxnId="{98B571D7-E70D-4DB7-8DF4-BC79C516CD74}">
      <dgm:prSet/>
      <dgm:spPr/>
      <dgm:t>
        <a:bodyPr/>
        <a:lstStyle/>
        <a:p>
          <a:endParaRPr lang="zh-CN" altLang="en-US"/>
        </a:p>
      </dgm:t>
    </dgm:pt>
    <dgm:pt modelId="{7E4CB3DD-0947-41D1-B006-F801F61E498A}">
      <dgm:prSet/>
      <dgm:spPr/>
      <dgm:t>
        <a:bodyPr/>
        <a:lstStyle/>
        <a:p>
          <a:r>
            <a:rPr lang="zh-CN" altLang="en-US" dirty="0" smtClean="0">
              <a:latin typeface="微软雅黑" pitchFamily="34" charset="-122"/>
              <a:ea typeface="微软雅黑" pitchFamily="34" charset="-122"/>
            </a:rPr>
            <a:t>梦想是一切创造的开端，鼓励达人们脑洞大开，用图文为我们开启一个崭新的机器人时代，设计出目前科技无法实现的超概念化产品。</a:t>
          </a:r>
          <a:endParaRPr lang="zh-CN" altLang="en-US" dirty="0"/>
        </a:p>
      </dgm:t>
    </dgm:pt>
    <dgm:pt modelId="{31494D72-C7AF-4E3A-82D4-606EE125596B}" type="parTrans" cxnId="{1B1C5E56-EFC0-4843-8C6A-866E5F25593D}">
      <dgm:prSet/>
      <dgm:spPr/>
      <dgm:t>
        <a:bodyPr/>
        <a:lstStyle/>
        <a:p>
          <a:endParaRPr lang="zh-CN" altLang="en-US"/>
        </a:p>
      </dgm:t>
    </dgm:pt>
    <dgm:pt modelId="{89E00BAB-1D32-4F19-9AE4-B3001E6FE83F}" type="sibTrans" cxnId="{1B1C5E56-EFC0-4843-8C6A-866E5F25593D}">
      <dgm:prSet/>
      <dgm:spPr/>
      <dgm:t>
        <a:bodyPr/>
        <a:lstStyle/>
        <a:p>
          <a:endParaRPr lang="zh-CN" altLang="en-US"/>
        </a:p>
      </dgm:t>
    </dgm:pt>
    <dgm:pt modelId="{915FF816-EDE7-45BF-81F2-C9B2FFD2232E}" type="pres">
      <dgm:prSet presAssocID="{158BA8B1-819F-4F8D-8C92-E5B70D54C7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749D634-759B-42FB-95AB-16C098666E9E}" type="pres">
      <dgm:prSet presAssocID="{3D9963DA-F396-4224-B752-E27751B177B6}" presName="parentLin" presStyleCnt="0"/>
      <dgm:spPr/>
      <dgm:t>
        <a:bodyPr/>
        <a:lstStyle/>
        <a:p>
          <a:endParaRPr lang="zh-CN" altLang="en-US"/>
        </a:p>
      </dgm:t>
    </dgm:pt>
    <dgm:pt modelId="{6957ED2E-A453-461E-B9D8-9B744698DCF4}" type="pres">
      <dgm:prSet presAssocID="{3D9963DA-F396-4224-B752-E27751B177B6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C8D19728-A84A-49AB-80A9-7CFD5C727442}" type="pres">
      <dgm:prSet presAssocID="{3D9963DA-F396-4224-B752-E27751B177B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2F4992-C937-4312-8083-1D22D3263245}" type="pres">
      <dgm:prSet presAssocID="{3D9963DA-F396-4224-B752-E27751B177B6}" presName="negativeSpace" presStyleCnt="0"/>
      <dgm:spPr/>
      <dgm:t>
        <a:bodyPr/>
        <a:lstStyle/>
        <a:p>
          <a:endParaRPr lang="zh-CN" altLang="en-US"/>
        </a:p>
      </dgm:t>
    </dgm:pt>
    <dgm:pt modelId="{5A658E35-7D0B-4048-B59D-7A6C867A19C3}" type="pres">
      <dgm:prSet presAssocID="{3D9963DA-F396-4224-B752-E27751B177B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8EF6B8-8F16-49F2-8E8E-7CD7C27519AA}" type="pres">
      <dgm:prSet presAssocID="{7D3CD231-2F32-41D8-A09E-2465D0644BD3}" presName="spaceBetweenRectangles" presStyleCnt="0"/>
      <dgm:spPr/>
      <dgm:t>
        <a:bodyPr/>
        <a:lstStyle/>
        <a:p>
          <a:endParaRPr lang="zh-CN" altLang="en-US"/>
        </a:p>
      </dgm:t>
    </dgm:pt>
    <dgm:pt modelId="{16BE753B-24ED-423C-86FA-EE8A23ECB629}" type="pres">
      <dgm:prSet presAssocID="{F0EFAB84-1067-4913-8670-A2537A1E4091}" presName="parentLin" presStyleCnt="0"/>
      <dgm:spPr/>
      <dgm:t>
        <a:bodyPr/>
        <a:lstStyle/>
        <a:p>
          <a:endParaRPr lang="zh-CN" altLang="en-US"/>
        </a:p>
      </dgm:t>
    </dgm:pt>
    <dgm:pt modelId="{067FF169-FF03-41EC-8B11-CE036A67ED4A}" type="pres">
      <dgm:prSet presAssocID="{F0EFAB84-1067-4913-8670-A2537A1E4091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C5811292-529D-4BE2-8346-A5A0028297F0}" type="pres">
      <dgm:prSet presAssocID="{F0EFAB84-1067-4913-8670-A2537A1E409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03544B-6F63-4CDF-95F7-75D31EED3EE6}" type="pres">
      <dgm:prSet presAssocID="{F0EFAB84-1067-4913-8670-A2537A1E4091}" presName="negativeSpace" presStyleCnt="0"/>
      <dgm:spPr/>
      <dgm:t>
        <a:bodyPr/>
        <a:lstStyle/>
        <a:p>
          <a:endParaRPr lang="zh-CN" altLang="en-US"/>
        </a:p>
      </dgm:t>
    </dgm:pt>
    <dgm:pt modelId="{D2630125-7F7E-43D5-88E7-9EF82954E385}" type="pres">
      <dgm:prSet presAssocID="{F0EFAB84-1067-4913-8670-A2537A1E409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B3333D-F2AC-4F4D-8A59-E0D1100EC16F}" type="pres">
      <dgm:prSet presAssocID="{588C744A-6A53-4790-B885-096F51801A68}" presName="spaceBetweenRectangles" presStyleCnt="0"/>
      <dgm:spPr/>
      <dgm:t>
        <a:bodyPr/>
        <a:lstStyle/>
        <a:p>
          <a:endParaRPr lang="zh-CN" altLang="en-US"/>
        </a:p>
      </dgm:t>
    </dgm:pt>
    <dgm:pt modelId="{26636A00-0FA6-4F90-91C5-4F4AE7575095}" type="pres">
      <dgm:prSet presAssocID="{9E8A6440-C4EB-49D5-BDFA-9461E3F2140F}" presName="parentLin" presStyleCnt="0"/>
      <dgm:spPr/>
      <dgm:t>
        <a:bodyPr/>
        <a:lstStyle/>
        <a:p>
          <a:endParaRPr lang="zh-CN" altLang="en-US"/>
        </a:p>
      </dgm:t>
    </dgm:pt>
    <dgm:pt modelId="{5E9B0052-309C-4452-8361-398721E76C17}" type="pres">
      <dgm:prSet presAssocID="{9E8A6440-C4EB-49D5-BDFA-9461E3F2140F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25358BD0-DC89-4A70-96DF-A4326FE6D89B}" type="pres">
      <dgm:prSet presAssocID="{9E8A6440-C4EB-49D5-BDFA-9461E3F2140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926DDF-6736-447D-A3F1-3D422F2785AC}" type="pres">
      <dgm:prSet presAssocID="{9E8A6440-C4EB-49D5-BDFA-9461E3F2140F}" presName="negativeSpace" presStyleCnt="0"/>
      <dgm:spPr/>
      <dgm:t>
        <a:bodyPr/>
        <a:lstStyle/>
        <a:p>
          <a:endParaRPr lang="zh-CN" altLang="en-US"/>
        </a:p>
      </dgm:t>
    </dgm:pt>
    <dgm:pt modelId="{BD63A2EE-6EB4-42AF-B4B6-68181C0C3510}" type="pres">
      <dgm:prSet presAssocID="{9E8A6440-C4EB-49D5-BDFA-9461E3F2140F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88DB015-C15A-40A4-9450-25285C40B44C}" srcId="{F0EFAB84-1067-4913-8670-A2537A1E4091}" destId="{F5FB3D6B-56C3-4C2B-97E5-55929FAE4A24}" srcOrd="0" destOrd="0" parTransId="{15E8B980-AE6A-4510-A3F0-089147451D9D}" sibTransId="{56A6B883-4C56-47F0-A008-7C0E53F09AA3}"/>
    <dgm:cxn modelId="{2E621D4F-116F-4F7B-8D1F-7237BB6E8988}" type="presOf" srcId="{F0EFAB84-1067-4913-8670-A2537A1E4091}" destId="{C5811292-529D-4BE2-8346-A5A0028297F0}" srcOrd="1" destOrd="0" presId="urn:microsoft.com/office/officeart/2005/8/layout/list1"/>
    <dgm:cxn modelId="{54E91127-1CE2-4023-9FDB-DD1775A2CC67}" srcId="{3D9963DA-F396-4224-B752-E27751B177B6}" destId="{CC699427-67F7-4B7D-ABB5-1FB554005402}" srcOrd="0" destOrd="0" parTransId="{68B1635E-9C12-4DF1-A4FC-5FA1E8B8AB94}" sibTransId="{9B73357B-7E6C-4C6F-9C93-929A8ADD3466}"/>
    <dgm:cxn modelId="{1B1C5E56-EFC0-4843-8C6A-866E5F25593D}" srcId="{9E8A6440-C4EB-49D5-BDFA-9461E3F2140F}" destId="{7E4CB3DD-0947-41D1-B006-F801F61E498A}" srcOrd="0" destOrd="0" parTransId="{31494D72-C7AF-4E3A-82D4-606EE125596B}" sibTransId="{89E00BAB-1D32-4F19-9AE4-B3001E6FE83F}"/>
    <dgm:cxn modelId="{95F70057-F05A-4DDD-B890-9EB605F0FFE9}" type="presOf" srcId="{158BA8B1-819F-4F8D-8C92-E5B70D54C71F}" destId="{915FF816-EDE7-45BF-81F2-C9B2FFD2232E}" srcOrd="0" destOrd="0" presId="urn:microsoft.com/office/officeart/2005/8/layout/list1"/>
    <dgm:cxn modelId="{98B571D7-E70D-4DB7-8DF4-BC79C516CD74}" srcId="{158BA8B1-819F-4F8D-8C92-E5B70D54C71F}" destId="{9E8A6440-C4EB-49D5-BDFA-9461E3F2140F}" srcOrd="2" destOrd="0" parTransId="{A19B6092-A98A-42BC-BADE-216A59D3007A}" sibTransId="{46A568FA-1C57-46EB-9A28-D3EBB12BCE87}"/>
    <dgm:cxn modelId="{DD6479A7-D45F-4DD3-A581-77A1D80BB85A}" srcId="{158BA8B1-819F-4F8D-8C92-E5B70D54C71F}" destId="{F0EFAB84-1067-4913-8670-A2537A1E4091}" srcOrd="1" destOrd="0" parTransId="{3521D633-9589-4CF1-BD6E-CA081BB71B88}" sibTransId="{588C744A-6A53-4790-B885-096F51801A68}"/>
    <dgm:cxn modelId="{D2D28406-93C8-4EB0-9AB2-2ED578F9DCE0}" type="presOf" srcId="{3D9963DA-F396-4224-B752-E27751B177B6}" destId="{C8D19728-A84A-49AB-80A9-7CFD5C727442}" srcOrd="1" destOrd="0" presId="urn:microsoft.com/office/officeart/2005/8/layout/list1"/>
    <dgm:cxn modelId="{2B7E432D-73F0-4A49-90D9-476714C87C11}" type="presOf" srcId="{F0EFAB84-1067-4913-8670-A2537A1E4091}" destId="{067FF169-FF03-41EC-8B11-CE036A67ED4A}" srcOrd="0" destOrd="0" presId="urn:microsoft.com/office/officeart/2005/8/layout/list1"/>
    <dgm:cxn modelId="{FFD5D431-35FF-4061-88C4-21DB5F23517F}" type="presOf" srcId="{9E8A6440-C4EB-49D5-BDFA-9461E3F2140F}" destId="{25358BD0-DC89-4A70-96DF-A4326FE6D89B}" srcOrd="1" destOrd="0" presId="urn:microsoft.com/office/officeart/2005/8/layout/list1"/>
    <dgm:cxn modelId="{67C5B9DC-BDC8-440F-A04D-645C3FA1E87F}" type="presOf" srcId="{3D9963DA-F396-4224-B752-E27751B177B6}" destId="{6957ED2E-A453-461E-B9D8-9B744698DCF4}" srcOrd="0" destOrd="0" presId="urn:microsoft.com/office/officeart/2005/8/layout/list1"/>
    <dgm:cxn modelId="{4FFF19FC-8791-405A-A373-B8E101A4E0B4}" type="presOf" srcId="{CC699427-67F7-4B7D-ABB5-1FB554005402}" destId="{5A658E35-7D0B-4048-B59D-7A6C867A19C3}" srcOrd="0" destOrd="0" presId="urn:microsoft.com/office/officeart/2005/8/layout/list1"/>
    <dgm:cxn modelId="{6576A810-B6EB-4AF2-A911-D2A8A1EB0FB5}" srcId="{158BA8B1-819F-4F8D-8C92-E5B70D54C71F}" destId="{3D9963DA-F396-4224-B752-E27751B177B6}" srcOrd="0" destOrd="0" parTransId="{01BBA427-21E5-4C2C-B09D-09200CCDB014}" sibTransId="{7D3CD231-2F32-41D8-A09E-2465D0644BD3}"/>
    <dgm:cxn modelId="{2462E155-75C1-4E70-8547-7DD97249F176}" type="presOf" srcId="{7E4CB3DD-0947-41D1-B006-F801F61E498A}" destId="{BD63A2EE-6EB4-42AF-B4B6-68181C0C3510}" srcOrd="0" destOrd="0" presId="urn:microsoft.com/office/officeart/2005/8/layout/list1"/>
    <dgm:cxn modelId="{F93F04C6-1350-4BB2-86C7-775C13C0AB04}" type="presOf" srcId="{F5FB3D6B-56C3-4C2B-97E5-55929FAE4A24}" destId="{D2630125-7F7E-43D5-88E7-9EF82954E385}" srcOrd="0" destOrd="0" presId="urn:microsoft.com/office/officeart/2005/8/layout/list1"/>
    <dgm:cxn modelId="{5A812594-F94D-453E-9FA1-8B61FBA8A9FA}" type="presOf" srcId="{9E8A6440-C4EB-49D5-BDFA-9461E3F2140F}" destId="{5E9B0052-309C-4452-8361-398721E76C17}" srcOrd="0" destOrd="0" presId="urn:microsoft.com/office/officeart/2005/8/layout/list1"/>
    <dgm:cxn modelId="{70092986-B025-404E-BE91-B6AF409A2F89}" type="presParOf" srcId="{915FF816-EDE7-45BF-81F2-C9B2FFD2232E}" destId="{F749D634-759B-42FB-95AB-16C098666E9E}" srcOrd="0" destOrd="0" presId="urn:microsoft.com/office/officeart/2005/8/layout/list1"/>
    <dgm:cxn modelId="{5D854803-EB91-44E1-8748-00AC06BA8830}" type="presParOf" srcId="{F749D634-759B-42FB-95AB-16C098666E9E}" destId="{6957ED2E-A453-461E-B9D8-9B744698DCF4}" srcOrd="0" destOrd="0" presId="urn:microsoft.com/office/officeart/2005/8/layout/list1"/>
    <dgm:cxn modelId="{043F34FE-F0EB-43A9-9591-85C25E761599}" type="presParOf" srcId="{F749D634-759B-42FB-95AB-16C098666E9E}" destId="{C8D19728-A84A-49AB-80A9-7CFD5C727442}" srcOrd="1" destOrd="0" presId="urn:microsoft.com/office/officeart/2005/8/layout/list1"/>
    <dgm:cxn modelId="{9A1E821F-792E-4CF5-89BB-A68DF3B064DB}" type="presParOf" srcId="{915FF816-EDE7-45BF-81F2-C9B2FFD2232E}" destId="{DC2F4992-C937-4312-8083-1D22D3263245}" srcOrd="1" destOrd="0" presId="urn:microsoft.com/office/officeart/2005/8/layout/list1"/>
    <dgm:cxn modelId="{FE93180B-F98D-489D-8124-D1D94936E4A4}" type="presParOf" srcId="{915FF816-EDE7-45BF-81F2-C9B2FFD2232E}" destId="{5A658E35-7D0B-4048-B59D-7A6C867A19C3}" srcOrd="2" destOrd="0" presId="urn:microsoft.com/office/officeart/2005/8/layout/list1"/>
    <dgm:cxn modelId="{401910FD-DB17-4D8B-9E43-339BBC7D61F7}" type="presParOf" srcId="{915FF816-EDE7-45BF-81F2-C9B2FFD2232E}" destId="{F18EF6B8-8F16-49F2-8E8E-7CD7C27519AA}" srcOrd="3" destOrd="0" presId="urn:microsoft.com/office/officeart/2005/8/layout/list1"/>
    <dgm:cxn modelId="{8141AF56-4620-4112-B4FC-57DB1A1BB39F}" type="presParOf" srcId="{915FF816-EDE7-45BF-81F2-C9B2FFD2232E}" destId="{16BE753B-24ED-423C-86FA-EE8A23ECB629}" srcOrd="4" destOrd="0" presId="urn:microsoft.com/office/officeart/2005/8/layout/list1"/>
    <dgm:cxn modelId="{808C87A4-F758-4BB5-9C99-89183458C3D4}" type="presParOf" srcId="{16BE753B-24ED-423C-86FA-EE8A23ECB629}" destId="{067FF169-FF03-41EC-8B11-CE036A67ED4A}" srcOrd="0" destOrd="0" presId="urn:microsoft.com/office/officeart/2005/8/layout/list1"/>
    <dgm:cxn modelId="{E7287892-3F49-4988-9919-21398F9BFA2F}" type="presParOf" srcId="{16BE753B-24ED-423C-86FA-EE8A23ECB629}" destId="{C5811292-529D-4BE2-8346-A5A0028297F0}" srcOrd="1" destOrd="0" presId="urn:microsoft.com/office/officeart/2005/8/layout/list1"/>
    <dgm:cxn modelId="{DBFC82BD-2689-4E07-B3AD-754B107223CA}" type="presParOf" srcId="{915FF816-EDE7-45BF-81F2-C9B2FFD2232E}" destId="{5C03544B-6F63-4CDF-95F7-75D31EED3EE6}" srcOrd="5" destOrd="0" presId="urn:microsoft.com/office/officeart/2005/8/layout/list1"/>
    <dgm:cxn modelId="{1EE9EB71-68F5-4967-A937-2FDC4F99874F}" type="presParOf" srcId="{915FF816-EDE7-45BF-81F2-C9B2FFD2232E}" destId="{D2630125-7F7E-43D5-88E7-9EF82954E385}" srcOrd="6" destOrd="0" presId="urn:microsoft.com/office/officeart/2005/8/layout/list1"/>
    <dgm:cxn modelId="{094E4F2C-4694-4873-8DF5-6F87D1BDF685}" type="presParOf" srcId="{915FF816-EDE7-45BF-81F2-C9B2FFD2232E}" destId="{BDB3333D-F2AC-4F4D-8A59-E0D1100EC16F}" srcOrd="7" destOrd="0" presId="urn:microsoft.com/office/officeart/2005/8/layout/list1"/>
    <dgm:cxn modelId="{0CB5CFB7-973F-489D-8FCF-FBA461F94BEA}" type="presParOf" srcId="{915FF816-EDE7-45BF-81F2-C9B2FFD2232E}" destId="{26636A00-0FA6-4F90-91C5-4F4AE7575095}" srcOrd="8" destOrd="0" presId="urn:microsoft.com/office/officeart/2005/8/layout/list1"/>
    <dgm:cxn modelId="{BDE50F17-2E4B-4259-9FA6-8B29FC91A649}" type="presParOf" srcId="{26636A00-0FA6-4F90-91C5-4F4AE7575095}" destId="{5E9B0052-309C-4452-8361-398721E76C17}" srcOrd="0" destOrd="0" presId="urn:microsoft.com/office/officeart/2005/8/layout/list1"/>
    <dgm:cxn modelId="{9A0236CD-96A8-455A-9C53-96DCD28B0ABD}" type="presParOf" srcId="{26636A00-0FA6-4F90-91C5-4F4AE7575095}" destId="{25358BD0-DC89-4A70-96DF-A4326FE6D89B}" srcOrd="1" destOrd="0" presId="urn:microsoft.com/office/officeart/2005/8/layout/list1"/>
    <dgm:cxn modelId="{985FFF6E-7D76-4A23-BBD1-D59CCA4DC316}" type="presParOf" srcId="{915FF816-EDE7-45BF-81F2-C9B2FFD2232E}" destId="{34926DDF-6736-447D-A3F1-3D422F2785AC}" srcOrd="9" destOrd="0" presId="urn:microsoft.com/office/officeart/2005/8/layout/list1"/>
    <dgm:cxn modelId="{E8B50359-FD57-4D5C-8D72-9096F4FCD591}" type="presParOf" srcId="{915FF816-EDE7-45BF-81F2-C9B2FFD2232E}" destId="{BD63A2EE-6EB4-42AF-B4B6-68181C0C351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58E35-7D0B-4048-B59D-7A6C867A19C3}">
      <dsp:nvSpPr>
        <dsp:cNvPr id="0" name=""/>
        <dsp:cNvSpPr/>
      </dsp:nvSpPr>
      <dsp:spPr>
        <a:xfrm>
          <a:off x="0" y="215356"/>
          <a:ext cx="4104455" cy="61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551" tIns="291592" rIns="318551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b="0" i="0" kern="1200" dirty="0" smtClean="0">
              <a:latin typeface="微软雅黑" pitchFamily="34" charset="-122"/>
              <a:ea typeface="微软雅黑" pitchFamily="34" charset="-122"/>
            </a:rPr>
            <a:t>创想秀是机器人行业，从无到有，从</a:t>
          </a:r>
          <a:r>
            <a:rPr lang="en-US" altLang="zh-CN" sz="1200" b="0" i="0" kern="1200" dirty="0" smtClean="0">
              <a:latin typeface="微软雅黑" pitchFamily="34" charset="-122"/>
              <a:ea typeface="微软雅黑" pitchFamily="34" charset="-122"/>
            </a:rPr>
            <a:t>0</a:t>
          </a:r>
          <a:r>
            <a:rPr lang="zh-CN" altLang="en-US" sz="1200" b="0" i="0" kern="1200" dirty="0" smtClean="0">
              <a:latin typeface="微软雅黑" pitchFamily="34" charset="-122"/>
              <a:ea typeface="微软雅黑" pitchFamily="34" charset="-122"/>
            </a:rPr>
            <a:t>到</a:t>
          </a:r>
          <a:r>
            <a:rPr lang="en-US" altLang="zh-CN" sz="1200" b="0" i="0" kern="1200" dirty="0" smtClean="0">
              <a:latin typeface="微软雅黑" pitchFamily="34" charset="-122"/>
              <a:ea typeface="微软雅黑" pitchFamily="34" charset="-122"/>
            </a:rPr>
            <a:t>1</a:t>
          </a:r>
          <a:r>
            <a:rPr lang="zh-CN" altLang="en-US" sz="1200" b="0" i="0" kern="1200" dirty="0" smtClean="0">
              <a:latin typeface="微软雅黑" pitchFamily="34" charset="-122"/>
              <a:ea typeface="微软雅黑" pitchFamily="34" charset="-122"/>
            </a:rPr>
            <a:t>的尝试；</a:t>
          </a:r>
          <a:endParaRPr lang="zh-CN" altLang="en-US" sz="1200" b="0" i="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215356"/>
        <a:ext cx="4104455" cy="617400"/>
      </dsp:txXfrm>
    </dsp:sp>
    <dsp:sp modelId="{C8D19728-A84A-49AB-80A9-7CFD5C727442}">
      <dsp:nvSpPr>
        <dsp:cNvPr id="0" name=""/>
        <dsp:cNvSpPr/>
      </dsp:nvSpPr>
      <dsp:spPr>
        <a:xfrm>
          <a:off x="205222" y="8716"/>
          <a:ext cx="2873118" cy="4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597" tIns="0" rIns="10859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i="0" kern="1200" dirty="0" smtClean="0">
              <a:latin typeface="微软雅黑" pitchFamily="34" charset="-122"/>
              <a:ea typeface="微软雅黑" pitchFamily="34" charset="-122"/>
            </a:rPr>
            <a:t>一次行业的创新</a:t>
          </a:r>
          <a:endParaRPr lang="zh-CN" altLang="en-US" sz="1600" b="1" i="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25397" y="28891"/>
        <a:ext cx="2832768" cy="372930"/>
      </dsp:txXfrm>
    </dsp:sp>
    <dsp:sp modelId="{D2630125-7F7E-43D5-88E7-9EF82954E385}">
      <dsp:nvSpPr>
        <dsp:cNvPr id="0" name=""/>
        <dsp:cNvSpPr/>
      </dsp:nvSpPr>
      <dsp:spPr>
        <a:xfrm>
          <a:off x="0" y="1114996"/>
          <a:ext cx="4104455" cy="859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551" tIns="291592" rIns="318551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smtClean="0">
              <a:latin typeface="微软雅黑" pitchFamily="34" charset="-122"/>
              <a:ea typeface="微软雅黑" pitchFamily="34" charset="-122"/>
            </a:rPr>
            <a:t>创想秀是一次社会化整体营销（线上线下渠道、自有外部渠道）的成功尝试；</a:t>
          </a:r>
          <a:endParaRPr lang="en-US" altLang="zh-CN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1114996"/>
        <a:ext cx="4104455" cy="859950"/>
      </dsp:txXfrm>
    </dsp:sp>
    <dsp:sp modelId="{C5811292-529D-4BE2-8346-A5A0028297F0}">
      <dsp:nvSpPr>
        <dsp:cNvPr id="0" name=""/>
        <dsp:cNvSpPr/>
      </dsp:nvSpPr>
      <dsp:spPr>
        <a:xfrm>
          <a:off x="205222" y="908356"/>
          <a:ext cx="2873118" cy="413280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597" tIns="0" rIns="10859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i="0" kern="1200" dirty="0" smtClean="0">
              <a:latin typeface="微软雅黑" pitchFamily="34" charset="-122"/>
              <a:ea typeface="微软雅黑" pitchFamily="34" charset="-122"/>
            </a:rPr>
            <a:t>一次成功的尝试</a:t>
          </a:r>
          <a:endParaRPr lang="zh-CN" altLang="en-US" sz="1600" b="1" i="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25397" y="928531"/>
        <a:ext cx="2832768" cy="372930"/>
      </dsp:txXfrm>
    </dsp:sp>
    <dsp:sp modelId="{BD63A2EE-6EB4-42AF-B4B6-68181C0C3510}">
      <dsp:nvSpPr>
        <dsp:cNvPr id="0" name=""/>
        <dsp:cNvSpPr/>
      </dsp:nvSpPr>
      <dsp:spPr>
        <a:xfrm>
          <a:off x="0" y="2257186"/>
          <a:ext cx="4104455" cy="859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551" tIns="291592" rIns="318551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smtClean="0">
              <a:latin typeface="微软雅黑" pitchFamily="34" charset="-122"/>
              <a:ea typeface="微软雅黑" pitchFamily="34" charset="-122"/>
            </a:rPr>
            <a:t>创想秀网聚了一批机器人爱好者，打造一个开放共赢的生态，助力了机器人生态圈的形成；</a:t>
          </a:r>
          <a:endParaRPr lang="zh-CN" altLang="en-US" sz="1200" kern="1200" dirty="0"/>
        </a:p>
      </dsp:txBody>
      <dsp:txXfrm>
        <a:off x="0" y="2257186"/>
        <a:ext cx="4104455" cy="859950"/>
      </dsp:txXfrm>
    </dsp:sp>
    <dsp:sp modelId="{25358BD0-DC89-4A70-96DF-A4326FE6D89B}">
      <dsp:nvSpPr>
        <dsp:cNvPr id="0" name=""/>
        <dsp:cNvSpPr/>
      </dsp:nvSpPr>
      <dsp:spPr>
        <a:xfrm>
          <a:off x="205222" y="2050546"/>
          <a:ext cx="2873118" cy="413280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597" tIns="0" rIns="10859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微软雅黑" pitchFamily="34" charset="-122"/>
              <a:ea typeface="微软雅黑" pitchFamily="34" charset="-122"/>
            </a:rPr>
            <a:t>一个生态圈的形成</a:t>
          </a:r>
          <a:endParaRPr lang="en-US" altLang="zh-CN" sz="16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225397" y="2070721"/>
        <a:ext cx="2832768" cy="372930"/>
      </dsp:txXfrm>
    </dsp:sp>
    <dsp:sp modelId="{D4330D76-FF5D-4901-BCBC-4B931A6102AC}">
      <dsp:nvSpPr>
        <dsp:cNvPr id="0" name=""/>
        <dsp:cNvSpPr/>
      </dsp:nvSpPr>
      <dsp:spPr>
        <a:xfrm>
          <a:off x="0" y="3399376"/>
          <a:ext cx="4104455" cy="859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551" tIns="291592" rIns="318551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smtClean="0">
              <a:latin typeface="微软雅黑" pitchFamily="34" charset="-122"/>
              <a:ea typeface="微软雅黑" pitchFamily="34" charset="-122"/>
            </a:rPr>
            <a:t>创想秀激发了许多机器人爱好者的参与热情，打造了一个助力梦想起航的舞台，取得不错的社会反响；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3399376"/>
        <a:ext cx="4104455" cy="859950"/>
      </dsp:txXfrm>
    </dsp:sp>
    <dsp:sp modelId="{745DBA08-0258-42C7-9294-9E36015B12D5}">
      <dsp:nvSpPr>
        <dsp:cNvPr id="0" name=""/>
        <dsp:cNvSpPr/>
      </dsp:nvSpPr>
      <dsp:spPr>
        <a:xfrm>
          <a:off x="205222" y="3192736"/>
          <a:ext cx="2873118" cy="41328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597" tIns="0" rIns="10859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smtClean="0">
              <a:latin typeface="微软雅黑" pitchFamily="34" charset="-122"/>
              <a:ea typeface="微软雅黑" pitchFamily="34" charset="-122"/>
            </a:rPr>
            <a:t>一个梦想起航的舞台</a:t>
          </a:r>
          <a:endParaRPr lang="zh-CN" altLang="en-US" sz="16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225397" y="3212911"/>
        <a:ext cx="2832768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58E35-7D0B-4048-B59D-7A6C867A19C3}">
      <dsp:nvSpPr>
        <dsp:cNvPr id="0" name=""/>
        <dsp:cNvSpPr/>
      </dsp:nvSpPr>
      <dsp:spPr>
        <a:xfrm>
          <a:off x="0" y="283773"/>
          <a:ext cx="7586714" cy="812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13" tIns="249936" rIns="588813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b="1" kern="1200" dirty="0" smtClean="0">
              <a:latin typeface="微软雅黑" pitchFamily="34" charset="-122"/>
              <a:ea typeface="微软雅黑" pitchFamily="34" charset="-122"/>
            </a:rPr>
            <a:t>以家庭服务机器人为主题</a:t>
          </a: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，设计制作一款机器人，解决人们在日常生活中遇到的问题，或帮助提高效率或提升生活质量。</a:t>
          </a:r>
          <a:endParaRPr lang="zh-CN" altLang="en-US" sz="1200" b="0" i="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283773"/>
        <a:ext cx="7586714" cy="812700"/>
      </dsp:txXfrm>
    </dsp:sp>
    <dsp:sp modelId="{C8D19728-A84A-49AB-80A9-7CFD5C727442}">
      <dsp:nvSpPr>
        <dsp:cNvPr id="0" name=""/>
        <dsp:cNvSpPr/>
      </dsp:nvSpPr>
      <dsp:spPr>
        <a:xfrm>
          <a:off x="379335" y="106653"/>
          <a:ext cx="5310699" cy="354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732" tIns="0" rIns="20073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微软雅黑" pitchFamily="34" charset="-122"/>
              <a:ea typeface="微软雅黑" pitchFamily="34" charset="-122"/>
            </a:rPr>
            <a:t>技术流</a:t>
          </a:r>
          <a:r>
            <a:rPr lang="en-US" altLang="zh-CN" sz="1400" kern="1200" dirty="0" smtClean="0">
              <a:latin typeface="微软雅黑" pitchFamily="34" charset="-122"/>
              <a:ea typeface="微软雅黑" pitchFamily="34" charset="-122"/>
            </a:rPr>
            <a:t>—</a:t>
          </a:r>
          <a:r>
            <a:rPr lang="zh-CN" altLang="en-US" sz="1400" kern="1200" dirty="0" smtClean="0">
              <a:latin typeface="微软雅黑" pitchFamily="34" charset="-122"/>
              <a:ea typeface="微软雅黑" pitchFamily="34" charset="-122"/>
            </a:rPr>
            <a:t>技术达人 </a:t>
          </a:r>
          <a:r>
            <a:rPr lang="zh-CN" sz="1400" kern="1200" dirty="0" smtClean="0">
              <a:latin typeface="微软雅黑" pitchFamily="34" charset="-122"/>
              <a:ea typeface="微软雅黑" pitchFamily="34" charset="-122"/>
            </a:rPr>
            <a:t>（技术实现</a:t>
          </a:r>
          <a:r>
            <a:rPr lang="en-US" sz="1400" kern="1200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sz="1400" kern="1200" dirty="0" smtClean="0">
              <a:latin typeface="微软雅黑" pitchFamily="34" charset="-122"/>
              <a:ea typeface="微软雅黑" pitchFamily="34" charset="-122"/>
            </a:rPr>
            <a:t>软件</a:t>
          </a:r>
          <a:r>
            <a:rPr lang="en-US" sz="1400" kern="1200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sz="1400" kern="1200" dirty="0" smtClean="0">
              <a:latin typeface="微软雅黑" pitchFamily="34" charset="-122"/>
              <a:ea typeface="微软雅黑" pitchFamily="34" charset="-122"/>
            </a:rPr>
            <a:t>硬件</a:t>
          </a:r>
          <a:r>
            <a:rPr lang="en-US" sz="1400" kern="1200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sz="1400" kern="1200" dirty="0" smtClean="0">
              <a:latin typeface="微软雅黑" pitchFamily="34" charset="-122"/>
              <a:ea typeface="微软雅黑" pitchFamily="34" charset="-122"/>
            </a:rPr>
            <a:t>实物）</a:t>
          </a:r>
          <a:endParaRPr lang="zh-CN" altLang="en-US" sz="1400" b="0" i="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96628" y="123946"/>
        <a:ext cx="5276113" cy="319654"/>
      </dsp:txXfrm>
    </dsp:sp>
    <dsp:sp modelId="{D2630125-7F7E-43D5-88E7-9EF82954E385}">
      <dsp:nvSpPr>
        <dsp:cNvPr id="0" name=""/>
        <dsp:cNvSpPr/>
      </dsp:nvSpPr>
      <dsp:spPr>
        <a:xfrm>
          <a:off x="0" y="1338394"/>
          <a:ext cx="7586714" cy="812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13" tIns="249936" rIns="588813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b="0" kern="1200" dirty="0" smtClean="0">
              <a:latin typeface="微软雅黑" pitchFamily="34" charset="-122"/>
              <a:ea typeface="微软雅黑" pitchFamily="34" charset="-122"/>
            </a:rPr>
            <a:t>设计一款智能机器人产品，</a:t>
          </a:r>
          <a:r>
            <a:rPr lang="zh-CN" altLang="en-US" sz="1200" b="1" kern="1200" dirty="0" smtClean="0">
              <a:latin typeface="微软雅黑" pitchFamily="34" charset="-122"/>
              <a:ea typeface="微软雅黑" pitchFamily="34" charset="-122"/>
            </a:rPr>
            <a:t>产品需来源于生活，以提升人类生活品质为宗旨，</a:t>
          </a:r>
          <a:r>
            <a:rPr lang="zh-CN" altLang="en-US" sz="1200" b="0" kern="1200" dirty="0" smtClean="0">
              <a:latin typeface="微软雅黑" pitchFamily="34" charset="-122"/>
              <a:ea typeface="微软雅黑" pitchFamily="34" charset="-122"/>
            </a:rPr>
            <a:t>可以是现有科技产品的迭代设计方案，也可以是特定场景下的用户需求产品。</a:t>
          </a:r>
          <a:endParaRPr lang="en-US" altLang="zh-CN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1338394"/>
        <a:ext cx="7586714" cy="812700"/>
      </dsp:txXfrm>
    </dsp:sp>
    <dsp:sp modelId="{C5811292-529D-4BE2-8346-A5A0028297F0}">
      <dsp:nvSpPr>
        <dsp:cNvPr id="0" name=""/>
        <dsp:cNvSpPr/>
      </dsp:nvSpPr>
      <dsp:spPr>
        <a:xfrm>
          <a:off x="379335" y="1161274"/>
          <a:ext cx="5310699" cy="354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732" tIns="0" rIns="20073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微软雅黑" pitchFamily="34" charset="-122"/>
              <a:ea typeface="微软雅黑" pitchFamily="34" charset="-122"/>
            </a:rPr>
            <a:t>设计派</a:t>
          </a:r>
          <a:r>
            <a:rPr lang="en-US" altLang="zh-CN" sz="1400" kern="1200" dirty="0" smtClean="0">
              <a:latin typeface="微软雅黑" pitchFamily="34" charset="-122"/>
              <a:ea typeface="微软雅黑" pitchFamily="34" charset="-122"/>
            </a:rPr>
            <a:t>—</a:t>
          </a:r>
          <a:r>
            <a:rPr lang="zh-CN" altLang="en-US" sz="1400" kern="1200" dirty="0" smtClean="0">
              <a:latin typeface="微软雅黑" pitchFamily="34" charset="-122"/>
              <a:ea typeface="微软雅黑" pitchFamily="34" charset="-122"/>
            </a:rPr>
            <a:t>设计达人 （工业设计）</a:t>
          </a:r>
          <a:endParaRPr lang="zh-CN" altLang="en-US" sz="1400" b="0" i="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96628" y="1178567"/>
        <a:ext cx="5276113" cy="319654"/>
      </dsp:txXfrm>
    </dsp:sp>
    <dsp:sp modelId="{BD63A2EE-6EB4-42AF-B4B6-68181C0C3510}">
      <dsp:nvSpPr>
        <dsp:cNvPr id="0" name=""/>
        <dsp:cNvSpPr/>
      </dsp:nvSpPr>
      <dsp:spPr>
        <a:xfrm>
          <a:off x="0" y="2393014"/>
          <a:ext cx="7586714" cy="812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13" tIns="249936" rIns="588813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梦想是一切创造的开端，鼓励达人们脑洞大开，用图文为我们开启一个崭新的机器人时代，设计出目前科技无法实现的超概念化产品。</a:t>
          </a:r>
          <a:endParaRPr lang="zh-CN" altLang="en-US" sz="1200" kern="1200" dirty="0"/>
        </a:p>
      </dsp:txBody>
      <dsp:txXfrm>
        <a:off x="0" y="2393014"/>
        <a:ext cx="7586714" cy="812700"/>
      </dsp:txXfrm>
    </dsp:sp>
    <dsp:sp modelId="{25358BD0-DC89-4A70-96DF-A4326FE6D89B}">
      <dsp:nvSpPr>
        <dsp:cNvPr id="0" name=""/>
        <dsp:cNvSpPr/>
      </dsp:nvSpPr>
      <dsp:spPr>
        <a:xfrm>
          <a:off x="379335" y="2215894"/>
          <a:ext cx="5310699" cy="354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732" tIns="0" rIns="20073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微软雅黑" pitchFamily="34" charset="-122"/>
              <a:ea typeface="微软雅黑" pitchFamily="34" charset="-122"/>
            </a:rPr>
            <a:t>梦想家</a:t>
          </a:r>
          <a:r>
            <a:rPr lang="en-US" altLang="zh-CN" sz="1400" kern="1200" dirty="0" smtClean="0">
              <a:latin typeface="微软雅黑" pitchFamily="34" charset="-122"/>
              <a:ea typeface="微软雅黑" pitchFamily="34" charset="-122"/>
            </a:rPr>
            <a:t>—</a:t>
          </a:r>
          <a:r>
            <a:rPr lang="zh-CN" altLang="en-US" sz="1400" kern="1200" dirty="0" smtClean="0">
              <a:latin typeface="微软雅黑" pitchFamily="34" charset="-122"/>
              <a:ea typeface="微软雅黑" pitchFamily="34" charset="-122"/>
            </a:rPr>
            <a:t>梦想达人 （大众参与）</a:t>
          </a:r>
          <a:endParaRPr lang="en-US" altLang="zh-CN" sz="14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96628" y="2233187"/>
        <a:ext cx="5276113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3D95F-EDEC-4C02-97AF-DDD2A3537D04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40F6C-3874-445E-B0E9-7E71298D7B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579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50860-03E2-4627-B475-0B874B74349D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951F4-9E62-4225-BA51-4A343C15A7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009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951F4-9E62-4225-BA51-4A343C15A74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年中会议报告-02"/>
          <p:cNvPicPr>
            <a:picLocks noChangeAspect="1" noChangeArrowheads="1"/>
          </p:cNvPicPr>
          <p:nvPr userDrawn="1"/>
        </p:nvPicPr>
        <p:blipFill>
          <a:blip r:embed="rId2"/>
          <a:srcRect t="16589" b="10880"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42856"/>
            <a:ext cx="8229600" cy="642942"/>
          </a:xfrm>
        </p:spPr>
        <p:txBody>
          <a:bodyPr>
            <a:normAutofit/>
          </a:bodyPr>
          <a:lstStyle>
            <a:lvl1pPr algn="l">
              <a:defRPr sz="32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57236"/>
            <a:ext cx="8229600" cy="4247900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/>
            </a:lvl1pPr>
            <a:lvl2pPr>
              <a:lnSpc>
                <a:spcPct val="150000"/>
              </a:lnSpc>
              <a:defRPr sz="2400"/>
            </a:lvl2pPr>
            <a:lvl3pPr>
              <a:lnSpc>
                <a:spcPct val="150000"/>
              </a:lnSpc>
              <a:defRPr sz="2000"/>
            </a:lvl3pPr>
            <a:lvl4pPr>
              <a:lnSpc>
                <a:spcPct val="150000"/>
              </a:lnSpc>
              <a:defRPr sz="1800"/>
            </a:lvl4pPr>
            <a:lvl5pPr>
              <a:lnSpc>
                <a:spcPct val="150000"/>
              </a:lnSpc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年中会议报告-02"/>
          <p:cNvPicPr>
            <a:picLocks noChangeAspect="1" noChangeArrowheads="1"/>
          </p:cNvPicPr>
          <p:nvPr/>
        </p:nvPicPr>
        <p:blipFill>
          <a:blip r:embed="rId17" cstate="print"/>
          <a:stretch>
            <a:fillRect/>
          </a:stretch>
        </p:blipFill>
        <p:spPr bwMode="auto">
          <a:xfrm>
            <a:off x="0" y="1524"/>
            <a:ext cx="9144000" cy="571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81164E08-A223-489A-96C7-D2C6A7B69ABF}" type="datetimeFigureOut">
              <a:rPr lang="zh-CN" altLang="en-US" smtClean="0"/>
              <a:pPr/>
              <a:t>2016/1/14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9768017-DE79-455D-AD31-CB2993A54F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59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PT模板封面(中文）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"/>
            <a:ext cx="9144000" cy="57119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9491" y="2209428"/>
            <a:ext cx="4038286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3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3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机器人创想秀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科沃斯机器人有限公司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大赛设置</a:t>
            </a:r>
            <a:r>
              <a:rPr lang="en-US" altLang="zh-CN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奖</a:t>
            </a:r>
            <a:r>
              <a:rPr lang="zh-CN" altLang="en-US" sz="16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</a:t>
            </a: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设置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97260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>
            <a:off x="395536" y="1129308"/>
            <a:ext cx="8136904" cy="31683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8" name="矩形 27"/>
          <p:cNvSpPr/>
          <p:nvPr/>
        </p:nvSpPr>
        <p:spPr>
          <a:xfrm>
            <a:off x="467544" y="678676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大赛节点（</a:t>
            </a:r>
            <a:r>
              <a:rPr lang="zh-CN" altLang="en-US" sz="1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初步节点，具体以大赛官网为准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）：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pPr marL="0" lvl="2" algn="just">
              <a:lnSpc>
                <a:spcPct val="150000"/>
              </a:lnSpc>
            </a:pP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148032" y="697260"/>
            <a:ext cx="1619953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月（线下）</a:t>
            </a:r>
            <a:endParaRPr lang="zh-CN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672127" y="1345332"/>
            <a:ext cx="1619953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876256" y="1330005"/>
            <a:ext cx="1121506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83568" y="1116362"/>
            <a:ext cx="7776864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大赛奖项：</a:t>
            </a:r>
            <a:endParaRPr lang="zh-CN" altLang="zh-CN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572000" y="2929508"/>
            <a:ext cx="3636404" cy="11521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日常互动：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参与互动选手每周评选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个送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元参赛基金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互动用户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每周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抽取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个地宝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80314" y="1489348"/>
            <a:ext cx="3763562" cy="273630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技术流：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一等奖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名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20000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二等奖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名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三等奖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名  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5000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入围奖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14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名 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2000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设计派：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一等奖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名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二等奖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名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5000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三等奖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名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3000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入围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奖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14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名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梦想家：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梦想达人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名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4588858" y="1561356"/>
            <a:ext cx="3655550" cy="12704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特别奖：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最佳组织奖   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个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最具人气奖   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个  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组委会推荐奖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个  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证书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4840" y="4591023"/>
            <a:ext cx="8007600" cy="584775"/>
          </a:xfrm>
          <a:prstGeom prst="rect">
            <a:avLst/>
          </a:prstGeom>
          <a:noFill/>
          <a:ln w="25400">
            <a:solidFill>
              <a:srgbClr val="C0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技术流、设计派组别一二三等奖获奖选手不再重复获入围奖奖金</a:t>
            </a:r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所有获奖选手个人所得税自理</a:t>
            </a:r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48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</a:t>
            </a: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选标准</a:t>
            </a:r>
            <a:r>
              <a:rPr lang="zh-CN" altLang="zh-CN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zh-CN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97260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23528" y="697260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初赛评选标准：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海选每组总得分排名前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作品入围，共计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60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个作品，获得入围资格；大众最高点赞的作品获得最具人气奖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评分：</a:t>
            </a:r>
            <a:b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、评分百分制，满分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分；</a:t>
            </a:r>
            <a:b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、评委评分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*70%+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大众评分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*30%+=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总得分；</a:t>
            </a:r>
            <a:b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、大众评分权重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30%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，评委团权重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70%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注：</a:t>
            </a:r>
            <a:endParaRPr lang="en-US" altLang="zh-CN" sz="12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评委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团评分（总分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），六名评委的平均分；</a:t>
            </a:r>
            <a:endParaRPr lang="en-US" altLang="zh-CN" sz="12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作品</a:t>
            </a:r>
            <a:r>
              <a:rPr lang="zh-CN" altLang="en-US" sz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大众评分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（总分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=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作品人气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作品所在组别的最高作品人气*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2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★作品人气以初赛截止时间为止</a:t>
            </a:r>
            <a:endParaRPr lang="en-US" altLang="zh-CN" sz="12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决赛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评选标准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决赛采取评委现场打分方式，技术流及设计派最终选出一、二、三等奖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特别奖：</a:t>
            </a:r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最佳组织奖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：以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积分排名高低选出前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位（技术流：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分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作品；设计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派：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分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作品； 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梦想家：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分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作品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），总分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不低于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60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分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，且至少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两个以上作品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入围。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最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具人气奖：初赛阶段点赞数最多的作品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幸运奖：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每天在所有参与大赛评论的用户中抽取一名幸运用户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每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周送出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元参赛基金：每周选出一名申请并成功举办作品讨论会的参赛选手（每位选手仅一次获奖机会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663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评委会成员</a:t>
            </a:r>
            <a:endParaRPr lang="zh-CN" altLang="zh-CN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97260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3467348" y="2297906"/>
            <a:ext cx="1395414" cy="808037"/>
            <a:chOff x="0" y="0"/>
            <a:chExt cx="1712377" cy="990764"/>
          </a:xfrm>
        </p:grpSpPr>
        <p:sp>
          <p:nvSpPr>
            <p:cNvPr id="47" name="Freeform 7"/>
            <p:cNvSpPr>
              <a:spLocks noChangeArrowheads="1"/>
            </p:cNvSpPr>
            <p:nvPr/>
          </p:nvSpPr>
          <p:spPr bwMode="auto">
            <a:xfrm>
              <a:off x="0" y="765260"/>
              <a:ext cx="811815" cy="216776"/>
            </a:xfrm>
            <a:custGeom>
              <a:avLst/>
              <a:gdLst>
                <a:gd name="T0" fmla="*/ 2147483647 w 2331"/>
                <a:gd name="T1" fmla="*/ 2147483647 h 688"/>
                <a:gd name="T2" fmla="*/ 2147483647 w 2331"/>
                <a:gd name="T3" fmla="*/ 2147483647 h 688"/>
                <a:gd name="T4" fmla="*/ 2147483647 w 2331"/>
                <a:gd name="T5" fmla="*/ 0 h 688"/>
                <a:gd name="T6" fmla="*/ 2147483647 w 2331"/>
                <a:gd name="T7" fmla="*/ 214748364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66666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12"/>
            <p:cNvSpPr>
              <a:spLocks noChangeArrowheads="1"/>
            </p:cNvSpPr>
            <p:nvPr/>
          </p:nvSpPr>
          <p:spPr bwMode="auto">
            <a:xfrm>
              <a:off x="781263" y="0"/>
              <a:ext cx="931114" cy="990764"/>
            </a:xfrm>
            <a:custGeom>
              <a:avLst/>
              <a:gdLst>
                <a:gd name="T0" fmla="*/ 2147483647 w 913"/>
                <a:gd name="T1" fmla="*/ 2147483647 h 972"/>
                <a:gd name="T2" fmla="*/ 0 w 913"/>
                <a:gd name="T3" fmla="*/ 2147483647 h 972"/>
                <a:gd name="T4" fmla="*/ 0 w 913"/>
                <a:gd name="T5" fmla="*/ 0 h 972"/>
                <a:gd name="T6" fmla="*/ 2147483647 w 913"/>
                <a:gd name="T7" fmla="*/ 2147483647 h 972"/>
                <a:gd name="T8" fmla="*/ 2147483647 w 913"/>
                <a:gd name="T9" fmla="*/ 2147483647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3"/>
                <a:gd name="T16" fmla="*/ 0 h 972"/>
                <a:gd name="T17" fmla="*/ 913 w 913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3" h="972">
                  <a:moveTo>
                    <a:pt x="913" y="958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913" y="6"/>
                  </a:lnTo>
                  <a:lnTo>
                    <a:pt x="913" y="958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13"/>
            <p:cNvSpPr>
              <a:spLocks noChangeArrowheads="1"/>
            </p:cNvSpPr>
            <p:nvPr/>
          </p:nvSpPr>
          <p:spPr bwMode="auto">
            <a:xfrm>
              <a:off x="711430" y="0"/>
              <a:ext cx="69834" cy="990764"/>
            </a:xfrm>
            <a:custGeom>
              <a:avLst/>
              <a:gdLst>
                <a:gd name="T0" fmla="*/ 0 w 69"/>
                <a:gd name="T1" fmla="*/ 2147483647 h 972"/>
                <a:gd name="T2" fmla="*/ 0 w 69"/>
                <a:gd name="T3" fmla="*/ 2147483647 h 972"/>
                <a:gd name="T4" fmla="*/ 2147483647 w 69"/>
                <a:gd name="T5" fmla="*/ 2147483647 h 972"/>
                <a:gd name="T6" fmla="*/ 2147483647 w 69"/>
                <a:gd name="T7" fmla="*/ 0 h 972"/>
                <a:gd name="T8" fmla="*/ 0 w 69"/>
                <a:gd name="T9" fmla="*/ 2147483647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972"/>
                <a:gd name="T17" fmla="*/ 69 w 69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972">
                  <a:moveTo>
                    <a:pt x="0" y="87"/>
                  </a:moveTo>
                  <a:lnTo>
                    <a:pt x="0" y="906"/>
                  </a:lnTo>
                  <a:lnTo>
                    <a:pt x="69" y="972"/>
                  </a:lnTo>
                  <a:lnTo>
                    <a:pt x="69" y="0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2279898" y="2248693"/>
            <a:ext cx="1446213" cy="900112"/>
            <a:chOff x="0" y="0"/>
            <a:chExt cx="1773483" cy="1102788"/>
          </a:xfrm>
        </p:grpSpPr>
        <p:sp>
          <p:nvSpPr>
            <p:cNvPr id="44" name="Freeform 6"/>
            <p:cNvSpPr>
              <a:spLocks noChangeArrowheads="1"/>
            </p:cNvSpPr>
            <p:nvPr/>
          </p:nvSpPr>
          <p:spPr bwMode="auto">
            <a:xfrm>
              <a:off x="0" y="741981"/>
              <a:ext cx="768169" cy="333165"/>
            </a:xfrm>
            <a:custGeom>
              <a:avLst/>
              <a:gdLst>
                <a:gd name="T0" fmla="*/ 2147483647 w 2331"/>
                <a:gd name="T1" fmla="*/ 2147483647 h 688"/>
                <a:gd name="T2" fmla="*/ 2147483647 w 2331"/>
                <a:gd name="T3" fmla="*/ 2147483647 h 688"/>
                <a:gd name="T4" fmla="*/ 2147483647 w 2331"/>
                <a:gd name="T5" fmla="*/ 0 h 688"/>
                <a:gd name="T6" fmla="*/ 2147483647 w 2331"/>
                <a:gd name="T7" fmla="*/ 214748364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66666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10"/>
            <p:cNvSpPr>
              <a:spLocks noChangeArrowheads="1"/>
            </p:cNvSpPr>
            <p:nvPr/>
          </p:nvSpPr>
          <p:spPr bwMode="auto">
            <a:xfrm>
              <a:off x="781264" y="13094"/>
              <a:ext cx="992219" cy="1089694"/>
            </a:xfrm>
            <a:custGeom>
              <a:avLst/>
              <a:gdLst>
                <a:gd name="T0" fmla="*/ 0 w 973"/>
                <a:gd name="T1" fmla="*/ 0 h 1069"/>
                <a:gd name="T2" fmla="*/ 0 w 973"/>
                <a:gd name="T3" fmla="*/ 2147483647 h 1069"/>
                <a:gd name="T4" fmla="*/ 2147483647 w 973"/>
                <a:gd name="T5" fmla="*/ 2147483647 h 1069"/>
                <a:gd name="T6" fmla="*/ 2147483647 w 973"/>
                <a:gd name="T7" fmla="*/ 2147483647 h 1069"/>
                <a:gd name="T8" fmla="*/ 0 w 973"/>
                <a:gd name="T9" fmla="*/ 0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3"/>
                <a:gd name="T16" fmla="*/ 0 h 1069"/>
                <a:gd name="T17" fmla="*/ 973 w 973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3" h="1069">
                  <a:moveTo>
                    <a:pt x="0" y="0"/>
                  </a:moveTo>
                  <a:lnTo>
                    <a:pt x="0" y="1069"/>
                  </a:lnTo>
                  <a:lnTo>
                    <a:pt x="973" y="1051"/>
                  </a:lnTo>
                  <a:lnTo>
                    <a:pt x="973" y="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11"/>
            <p:cNvSpPr>
              <a:spLocks noChangeArrowheads="1"/>
            </p:cNvSpPr>
            <p:nvPr/>
          </p:nvSpPr>
          <p:spPr bwMode="auto">
            <a:xfrm>
              <a:off x="589222" y="0"/>
              <a:ext cx="200772" cy="1089695"/>
            </a:xfrm>
            <a:custGeom>
              <a:avLst/>
              <a:gdLst>
                <a:gd name="T0" fmla="*/ 0 w 197"/>
                <a:gd name="T1" fmla="*/ 2147483647 h 1069"/>
                <a:gd name="T2" fmla="*/ 0 w 197"/>
                <a:gd name="T3" fmla="*/ 2147483647 h 1069"/>
                <a:gd name="T4" fmla="*/ 2147483647 w 197"/>
                <a:gd name="T5" fmla="*/ 2147483647 h 1069"/>
                <a:gd name="T6" fmla="*/ 2147483647 w 197"/>
                <a:gd name="T7" fmla="*/ 0 h 1069"/>
                <a:gd name="T8" fmla="*/ 0 w 197"/>
                <a:gd name="T9" fmla="*/ 2147483647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7"/>
                <a:gd name="T16" fmla="*/ 0 h 1069"/>
                <a:gd name="T17" fmla="*/ 197 w 197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7" h="1069">
                  <a:moveTo>
                    <a:pt x="0" y="123"/>
                  </a:moveTo>
                  <a:lnTo>
                    <a:pt x="0" y="947"/>
                  </a:lnTo>
                  <a:lnTo>
                    <a:pt x="197" y="1069"/>
                  </a:lnTo>
                  <a:lnTo>
                    <a:pt x="197" y="0"/>
                  </a:lnTo>
                  <a:lnTo>
                    <a:pt x="0" y="123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5292973" y="2297906"/>
            <a:ext cx="1403350" cy="808037"/>
            <a:chOff x="0" y="0"/>
            <a:chExt cx="1719651" cy="990764"/>
          </a:xfrm>
        </p:grpSpPr>
        <p:sp>
          <p:nvSpPr>
            <p:cNvPr id="41" name="Freeform 2"/>
            <p:cNvSpPr>
              <a:spLocks noChangeArrowheads="1"/>
            </p:cNvSpPr>
            <p:nvPr/>
          </p:nvSpPr>
          <p:spPr bwMode="auto">
            <a:xfrm flipH="1">
              <a:off x="916565" y="765260"/>
              <a:ext cx="803086" cy="216776"/>
            </a:xfrm>
            <a:custGeom>
              <a:avLst/>
              <a:gdLst>
                <a:gd name="T0" fmla="*/ 2147483647 w 2331"/>
                <a:gd name="T1" fmla="*/ 2147483647 h 688"/>
                <a:gd name="T2" fmla="*/ 2147483647 w 2331"/>
                <a:gd name="T3" fmla="*/ 2147483647 h 688"/>
                <a:gd name="T4" fmla="*/ 2147483647 w 2331"/>
                <a:gd name="T5" fmla="*/ 0 h 688"/>
                <a:gd name="T6" fmla="*/ 2147483647 w 2331"/>
                <a:gd name="T7" fmla="*/ 214748364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66666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18"/>
            <p:cNvSpPr>
              <a:spLocks noChangeArrowheads="1"/>
            </p:cNvSpPr>
            <p:nvPr/>
          </p:nvSpPr>
          <p:spPr bwMode="auto">
            <a:xfrm flipH="1">
              <a:off x="0" y="0"/>
              <a:ext cx="931114" cy="990764"/>
            </a:xfrm>
            <a:custGeom>
              <a:avLst/>
              <a:gdLst>
                <a:gd name="T0" fmla="*/ 2147483647 w 913"/>
                <a:gd name="T1" fmla="*/ 2147483647 h 972"/>
                <a:gd name="T2" fmla="*/ 0 w 913"/>
                <a:gd name="T3" fmla="*/ 2147483647 h 972"/>
                <a:gd name="T4" fmla="*/ 0 w 913"/>
                <a:gd name="T5" fmla="*/ 0 h 972"/>
                <a:gd name="T6" fmla="*/ 2147483647 w 913"/>
                <a:gd name="T7" fmla="*/ 2147483647 h 972"/>
                <a:gd name="T8" fmla="*/ 2147483647 w 913"/>
                <a:gd name="T9" fmla="*/ 2147483647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3"/>
                <a:gd name="T16" fmla="*/ 0 h 972"/>
                <a:gd name="T17" fmla="*/ 913 w 913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3" h="972">
                  <a:moveTo>
                    <a:pt x="913" y="958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913" y="6"/>
                  </a:lnTo>
                  <a:lnTo>
                    <a:pt x="913" y="95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F8F8F8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19"/>
            <p:cNvSpPr>
              <a:spLocks noChangeArrowheads="1"/>
            </p:cNvSpPr>
            <p:nvPr/>
          </p:nvSpPr>
          <p:spPr bwMode="auto">
            <a:xfrm flipH="1">
              <a:off x="931114" y="0"/>
              <a:ext cx="69834" cy="990764"/>
            </a:xfrm>
            <a:custGeom>
              <a:avLst/>
              <a:gdLst>
                <a:gd name="T0" fmla="*/ 0 w 69"/>
                <a:gd name="T1" fmla="*/ 2147483647 h 972"/>
                <a:gd name="T2" fmla="*/ 0 w 69"/>
                <a:gd name="T3" fmla="*/ 2147483647 h 972"/>
                <a:gd name="T4" fmla="*/ 2147483647 w 69"/>
                <a:gd name="T5" fmla="*/ 2147483647 h 972"/>
                <a:gd name="T6" fmla="*/ 2147483647 w 69"/>
                <a:gd name="T7" fmla="*/ 0 h 972"/>
                <a:gd name="T8" fmla="*/ 0 w 69"/>
                <a:gd name="T9" fmla="*/ 2147483647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972"/>
                <a:gd name="T17" fmla="*/ 69 w 69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972">
                  <a:moveTo>
                    <a:pt x="0" y="87"/>
                  </a:moveTo>
                  <a:lnTo>
                    <a:pt x="0" y="906"/>
                  </a:lnTo>
                  <a:lnTo>
                    <a:pt x="69" y="972"/>
                  </a:lnTo>
                  <a:lnTo>
                    <a:pt x="69" y="0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6410573" y="2248694"/>
            <a:ext cx="1446213" cy="893760"/>
            <a:chOff x="0" y="0"/>
            <a:chExt cx="1772026" cy="1095515"/>
          </a:xfrm>
        </p:grpSpPr>
        <p:sp>
          <p:nvSpPr>
            <p:cNvPr id="38" name="Freeform 4"/>
            <p:cNvSpPr>
              <a:spLocks noChangeArrowheads="1"/>
            </p:cNvSpPr>
            <p:nvPr/>
          </p:nvSpPr>
          <p:spPr bwMode="auto">
            <a:xfrm flipH="1">
              <a:off x="980579" y="739072"/>
              <a:ext cx="791447" cy="356443"/>
            </a:xfrm>
            <a:custGeom>
              <a:avLst/>
              <a:gdLst>
                <a:gd name="T0" fmla="*/ 2147483647 w 2331"/>
                <a:gd name="T1" fmla="*/ 2147483647 h 688"/>
                <a:gd name="T2" fmla="*/ 2147483647 w 2331"/>
                <a:gd name="T3" fmla="*/ 2147483647 h 688"/>
                <a:gd name="T4" fmla="*/ 2147483647 w 2331"/>
                <a:gd name="T5" fmla="*/ 0 h 688"/>
                <a:gd name="T6" fmla="*/ 2147483647 w 2331"/>
                <a:gd name="T7" fmla="*/ 214748364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66666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16"/>
            <p:cNvSpPr>
              <a:spLocks noChangeArrowheads="1"/>
            </p:cNvSpPr>
            <p:nvPr/>
          </p:nvSpPr>
          <p:spPr bwMode="auto">
            <a:xfrm flipH="1">
              <a:off x="0" y="0"/>
              <a:ext cx="992219" cy="1089695"/>
            </a:xfrm>
            <a:custGeom>
              <a:avLst/>
              <a:gdLst>
                <a:gd name="T0" fmla="*/ 0 w 973"/>
                <a:gd name="T1" fmla="*/ 0 h 1069"/>
                <a:gd name="T2" fmla="*/ 0 w 973"/>
                <a:gd name="T3" fmla="*/ 2147483647 h 1069"/>
                <a:gd name="T4" fmla="*/ 2147483647 w 973"/>
                <a:gd name="T5" fmla="*/ 2147483647 h 1069"/>
                <a:gd name="T6" fmla="*/ 2147483647 w 973"/>
                <a:gd name="T7" fmla="*/ 2147483647 h 1069"/>
                <a:gd name="T8" fmla="*/ 0 w 973"/>
                <a:gd name="T9" fmla="*/ 0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3"/>
                <a:gd name="T16" fmla="*/ 0 h 1069"/>
                <a:gd name="T17" fmla="*/ 973 w 973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3" h="1069">
                  <a:moveTo>
                    <a:pt x="0" y="0"/>
                  </a:moveTo>
                  <a:lnTo>
                    <a:pt x="0" y="1069"/>
                  </a:lnTo>
                  <a:lnTo>
                    <a:pt x="973" y="1051"/>
                  </a:lnTo>
                  <a:lnTo>
                    <a:pt x="973" y="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F8F8F8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17"/>
            <p:cNvSpPr>
              <a:spLocks noChangeArrowheads="1"/>
            </p:cNvSpPr>
            <p:nvPr/>
          </p:nvSpPr>
          <p:spPr bwMode="auto">
            <a:xfrm flipH="1">
              <a:off x="992218" y="0"/>
              <a:ext cx="200772" cy="1089695"/>
            </a:xfrm>
            <a:custGeom>
              <a:avLst/>
              <a:gdLst>
                <a:gd name="T0" fmla="*/ 0 w 197"/>
                <a:gd name="T1" fmla="*/ 2147483647 h 1069"/>
                <a:gd name="T2" fmla="*/ 0 w 197"/>
                <a:gd name="T3" fmla="*/ 2147483647 h 1069"/>
                <a:gd name="T4" fmla="*/ 2147483647 w 197"/>
                <a:gd name="T5" fmla="*/ 2147483647 h 1069"/>
                <a:gd name="T6" fmla="*/ 2147483647 w 197"/>
                <a:gd name="T7" fmla="*/ 0 h 1069"/>
                <a:gd name="T8" fmla="*/ 0 w 197"/>
                <a:gd name="T9" fmla="*/ 2147483647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7"/>
                <a:gd name="T16" fmla="*/ 0 h 1069"/>
                <a:gd name="T17" fmla="*/ 197 w 197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7" h="1069">
                  <a:moveTo>
                    <a:pt x="0" y="123"/>
                  </a:moveTo>
                  <a:lnTo>
                    <a:pt x="0" y="947"/>
                  </a:lnTo>
                  <a:lnTo>
                    <a:pt x="197" y="1069"/>
                  </a:lnTo>
                  <a:lnTo>
                    <a:pt x="197" y="0"/>
                  </a:lnTo>
                  <a:lnTo>
                    <a:pt x="0" y="123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1446461" y="1396435"/>
            <a:ext cx="14239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评委会主席</a:t>
            </a:r>
            <a:endParaRPr lang="en-US" altLang="zh-CN" sz="1600" b="1" dirty="0" smtClean="0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主办方</a:t>
            </a:r>
            <a:endParaRPr lang="en-US" altLang="zh-CN" sz="1200" dirty="0" smtClean="0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 flipV="1">
            <a:off x="1463923" y="1418431"/>
            <a:ext cx="0" cy="868363"/>
          </a:xfrm>
          <a:prstGeom prst="line">
            <a:avLst/>
          </a:prstGeom>
          <a:noFill/>
          <a:ln w="1270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 flipV="1">
            <a:off x="4142036" y="1429544"/>
            <a:ext cx="1587" cy="868362"/>
          </a:xfrm>
          <a:prstGeom prst="line">
            <a:avLst/>
          </a:prstGeom>
          <a:noFill/>
          <a:ln w="12700">
            <a:solidFill>
              <a:srgbClr val="80808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" name="Line 25"/>
          <p:cNvSpPr>
            <a:spLocks noChangeShapeType="1"/>
          </p:cNvSpPr>
          <p:nvPr/>
        </p:nvSpPr>
        <p:spPr bwMode="auto">
          <a:xfrm flipV="1">
            <a:off x="6426448" y="1427956"/>
            <a:ext cx="0" cy="868363"/>
          </a:xfrm>
          <a:prstGeom prst="line">
            <a:avLst/>
          </a:prstGeom>
          <a:noFill/>
          <a:ln w="12700">
            <a:solidFill>
              <a:srgbClr val="80808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2924422" y="3466663"/>
            <a:ext cx="1719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sz="16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评委</a:t>
            </a:r>
            <a:endParaRPr lang="en-US" altLang="zh-CN" sz="1600" dirty="0" smtClean="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</a:rPr>
              <a:t>创客界</a:t>
            </a:r>
            <a:r>
              <a:rPr lang="en-US" altLang="zh-CN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</a:rPr>
              <a:t>KOL  </a:t>
            </a:r>
          </a:p>
        </p:txBody>
      </p:sp>
      <p:sp>
        <p:nvSpPr>
          <p:cNvPr id="18" name="Line 27"/>
          <p:cNvSpPr>
            <a:spLocks noChangeShapeType="1"/>
          </p:cNvSpPr>
          <p:nvPr/>
        </p:nvSpPr>
        <p:spPr bwMode="auto">
          <a:xfrm flipV="1">
            <a:off x="2943473" y="3082131"/>
            <a:ext cx="0" cy="900113"/>
          </a:xfrm>
          <a:prstGeom prst="line">
            <a:avLst/>
          </a:prstGeom>
          <a:noFill/>
          <a:ln w="12700">
            <a:solidFill>
              <a:srgbClr val="80808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0" name="Line 29"/>
          <p:cNvSpPr>
            <a:spLocks noChangeShapeType="1"/>
          </p:cNvSpPr>
          <p:nvPr/>
        </p:nvSpPr>
        <p:spPr bwMode="auto">
          <a:xfrm flipV="1">
            <a:off x="5312023" y="3017044"/>
            <a:ext cx="1588" cy="973137"/>
          </a:xfrm>
          <a:prstGeom prst="line">
            <a:avLst/>
          </a:prstGeom>
          <a:noFill/>
          <a:ln w="12700">
            <a:solidFill>
              <a:srgbClr val="80808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3" name="WordArt 34"/>
          <p:cNvSpPr>
            <a:spLocks noChangeArrowheads="1" noChangeShapeType="1" noTextEdit="1"/>
          </p:cNvSpPr>
          <p:nvPr/>
        </p:nvSpPr>
        <p:spPr bwMode="auto">
          <a:xfrm>
            <a:off x="3145086" y="2807494"/>
            <a:ext cx="130175" cy="209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 sz="3600" kern="10" dirty="0" smtClean="0">
                <a:solidFill>
                  <a:srgbClr val="000000"/>
                </a:solidFill>
                <a:latin typeface="微软雅黑"/>
                <a:ea typeface="微软雅黑"/>
              </a:rPr>
              <a:t>1</a:t>
            </a:r>
            <a:endParaRPr lang="zh-CN" altLang="en-US" sz="3600" kern="1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4" name="WordArt 35"/>
          <p:cNvSpPr>
            <a:spLocks noChangeArrowheads="1" noChangeShapeType="1" noTextEdit="1"/>
          </p:cNvSpPr>
          <p:nvPr/>
        </p:nvSpPr>
        <p:spPr bwMode="auto">
          <a:xfrm>
            <a:off x="4324598" y="2801144"/>
            <a:ext cx="130175" cy="2111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 sz="3600" kern="10" dirty="0" smtClean="0">
                <a:solidFill>
                  <a:srgbClr val="000000"/>
                </a:solidFill>
                <a:latin typeface="微软雅黑"/>
                <a:ea typeface="微软雅黑"/>
              </a:rPr>
              <a:t>2</a:t>
            </a:r>
            <a:endParaRPr lang="zh-CN" altLang="en-US" sz="3600" kern="1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5" name="WordArt 36"/>
          <p:cNvSpPr>
            <a:spLocks noChangeArrowheads="1" noChangeShapeType="1" noTextEdit="1"/>
          </p:cNvSpPr>
          <p:nvPr/>
        </p:nvSpPr>
        <p:spPr bwMode="auto">
          <a:xfrm>
            <a:off x="5365998" y="2801144"/>
            <a:ext cx="131763" cy="2111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 sz="3600" kern="10" dirty="0" smtClean="0">
                <a:solidFill>
                  <a:srgbClr val="000000"/>
                </a:solidFill>
                <a:latin typeface="微软雅黑"/>
                <a:ea typeface="微软雅黑"/>
              </a:rPr>
              <a:t>1</a:t>
            </a:r>
            <a:endParaRPr lang="zh-CN" altLang="en-US" sz="3600" kern="1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6" name="WordArt 37"/>
          <p:cNvSpPr>
            <a:spLocks noChangeArrowheads="1" noChangeShapeType="1" noTextEdit="1"/>
          </p:cNvSpPr>
          <p:nvPr/>
        </p:nvSpPr>
        <p:spPr bwMode="auto">
          <a:xfrm>
            <a:off x="6493123" y="2807494"/>
            <a:ext cx="130175" cy="209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 sz="3600" kern="10" dirty="0" smtClean="0">
                <a:solidFill>
                  <a:srgbClr val="000000"/>
                </a:solidFill>
                <a:latin typeface="微软雅黑"/>
                <a:ea typeface="微软雅黑"/>
              </a:rPr>
              <a:t>1</a:t>
            </a:r>
            <a:endParaRPr lang="zh-CN" altLang="en-US" sz="3600" kern="1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7" name="Freeform 39"/>
          <p:cNvSpPr>
            <a:spLocks noChangeArrowheads="1"/>
          </p:cNvSpPr>
          <p:nvPr/>
        </p:nvSpPr>
        <p:spPr bwMode="auto">
          <a:xfrm>
            <a:off x="2545011" y="3579019"/>
            <a:ext cx="685800" cy="46037"/>
          </a:xfrm>
          <a:custGeom>
            <a:avLst/>
            <a:gdLst>
              <a:gd name="T0" fmla="*/ 2147483647 w 12"/>
              <a:gd name="T1" fmla="*/ 0 h 1587"/>
              <a:gd name="T2" fmla="*/ 0 w 12"/>
              <a:gd name="T3" fmla="*/ 0 h 1587"/>
              <a:gd name="T4" fmla="*/ 2147483647 w 12"/>
              <a:gd name="T5" fmla="*/ 0 h 1587"/>
              <a:gd name="T6" fmla="*/ 2147483647 w 12"/>
              <a:gd name="T7" fmla="*/ 0 h 1587"/>
              <a:gd name="T8" fmla="*/ 0 60000 65536"/>
              <a:gd name="T9" fmla="*/ 0 60000 65536"/>
              <a:gd name="T10" fmla="*/ 0 60000 65536"/>
              <a:gd name="T11" fmla="*/ 0 60000 65536"/>
              <a:gd name="T12" fmla="*/ 0 w 12"/>
              <a:gd name="T13" fmla="*/ 0 h 1587"/>
              <a:gd name="T14" fmla="*/ 12 w 12"/>
              <a:gd name="T15" fmla="*/ 1587 h 1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" h="1587">
                <a:moveTo>
                  <a:pt x="12" y="0"/>
                </a:moveTo>
                <a:lnTo>
                  <a:pt x="0" y="0"/>
                </a:lnTo>
                <a:lnTo>
                  <a:pt x="12" y="0"/>
                </a:lnTo>
                <a:close/>
              </a:path>
            </a:pathLst>
          </a:custGeom>
          <a:solidFill>
            <a:srgbClr val="02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9" name="WordArt 38"/>
          <p:cNvSpPr>
            <a:spLocks noChangeArrowheads="1" noChangeShapeType="1" noTextEdit="1"/>
          </p:cNvSpPr>
          <p:nvPr/>
        </p:nvSpPr>
        <p:spPr bwMode="auto">
          <a:xfrm>
            <a:off x="7747248" y="2866231"/>
            <a:ext cx="136525" cy="2111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endParaRPr lang="zh-CN" altLang="en-US" sz="3600" kern="1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grpSp>
        <p:nvGrpSpPr>
          <p:cNvPr id="30" name="Group 40"/>
          <p:cNvGrpSpPr>
            <a:grpSpLocks/>
          </p:cNvGrpSpPr>
          <p:nvPr/>
        </p:nvGrpSpPr>
        <p:grpSpPr bwMode="auto">
          <a:xfrm>
            <a:off x="882898" y="2174081"/>
            <a:ext cx="1573213" cy="1042989"/>
            <a:chOff x="0" y="0"/>
            <a:chExt cx="1930608" cy="1280282"/>
          </a:xfrm>
        </p:grpSpPr>
        <p:sp>
          <p:nvSpPr>
            <p:cNvPr id="32" name="Freeform 3"/>
            <p:cNvSpPr>
              <a:spLocks noChangeArrowheads="1"/>
            </p:cNvSpPr>
            <p:nvPr/>
          </p:nvSpPr>
          <p:spPr bwMode="auto">
            <a:xfrm>
              <a:off x="0" y="947118"/>
              <a:ext cx="902017" cy="333164"/>
            </a:xfrm>
            <a:custGeom>
              <a:avLst/>
              <a:gdLst>
                <a:gd name="T0" fmla="*/ 349049622 w 2331"/>
                <a:gd name="T1" fmla="*/ 161334667 h 688"/>
                <a:gd name="T2" fmla="*/ 15573047 w 2331"/>
                <a:gd name="T3" fmla="*/ 32360975 h 688"/>
                <a:gd name="T4" fmla="*/ 312362567 w 2331"/>
                <a:gd name="T5" fmla="*/ 0 h 688"/>
                <a:gd name="T6" fmla="*/ 349049622 w 2331"/>
                <a:gd name="T7" fmla="*/ 16133466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C0504D"/>
                </a:gs>
                <a:gs pos="100000">
                  <a:srgbClr val="662B2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8"/>
            <p:cNvSpPr>
              <a:spLocks noChangeArrowheads="1"/>
            </p:cNvSpPr>
            <p:nvPr/>
          </p:nvSpPr>
          <p:spPr bwMode="auto">
            <a:xfrm>
              <a:off x="904927" y="0"/>
              <a:ext cx="1025681" cy="1275918"/>
            </a:xfrm>
            <a:custGeom>
              <a:avLst/>
              <a:gdLst>
                <a:gd name="T0" fmla="*/ 0 w 1006"/>
                <a:gd name="T1" fmla="*/ 0 h 1251"/>
                <a:gd name="T2" fmla="*/ 0 w 1006"/>
                <a:gd name="T3" fmla="*/ 2147483647 h 1251"/>
                <a:gd name="T4" fmla="*/ 2147483647 w 1006"/>
                <a:gd name="T5" fmla="*/ 2147483647 h 1251"/>
                <a:gd name="T6" fmla="*/ 2147483647 w 1006"/>
                <a:gd name="T7" fmla="*/ 2147483647 h 1251"/>
                <a:gd name="T8" fmla="*/ 0 w 1006"/>
                <a:gd name="T9" fmla="*/ 0 h 1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6"/>
                <a:gd name="T16" fmla="*/ 0 h 1251"/>
                <a:gd name="T17" fmla="*/ 1006 w 1006"/>
                <a:gd name="T18" fmla="*/ 1251 h 1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6" h="1251">
                  <a:moveTo>
                    <a:pt x="0" y="0"/>
                  </a:moveTo>
                  <a:lnTo>
                    <a:pt x="0" y="1251"/>
                  </a:lnTo>
                  <a:lnTo>
                    <a:pt x="1006" y="1154"/>
                  </a:lnTo>
                  <a:lnTo>
                    <a:pt x="1006" y="8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9"/>
            <p:cNvSpPr>
              <a:spLocks noChangeArrowheads="1"/>
            </p:cNvSpPr>
            <p:nvPr/>
          </p:nvSpPr>
          <p:spPr bwMode="auto">
            <a:xfrm>
              <a:off x="558669" y="0"/>
              <a:ext cx="346258" cy="1275918"/>
            </a:xfrm>
            <a:custGeom>
              <a:avLst/>
              <a:gdLst>
                <a:gd name="T0" fmla="*/ 0 w 339"/>
                <a:gd name="T1" fmla="*/ 2147483647 h 1251"/>
                <a:gd name="T2" fmla="*/ 0 w 339"/>
                <a:gd name="T3" fmla="*/ 2147483647 h 1251"/>
                <a:gd name="T4" fmla="*/ 2147483647 w 339"/>
                <a:gd name="T5" fmla="*/ 2147483647 h 1251"/>
                <a:gd name="T6" fmla="*/ 2147483647 w 339"/>
                <a:gd name="T7" fmla="*/ 0 h 1251"/>
                <a:gd name="T8" fmla="*/ 0 w 339"/>
                <a:gd name="T9" fmla="*/ 2147483647 h 1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9"/>
                <a:gd name="T16" fmla="*/ 0 h 1251"/>
                <a:gd name="T17" fmla="*/ 339 w 339"/>
                <a:gd name="T18" fmla="*/ 1251 h 1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9" h="1251">
                  <a:moveTo>
                    <a:pt x="0" y="110"/>
                  </a:moveTo>
                  <a:lnTo>
                    <a:pt x="0" y="1080"/>
                  </a:lnTo>
                  <a:lnTo>
                    <a:pt x="339" y="1251"/>
                  </a:lnTo>
                  <a:lnTo>
                    <a:pt x="339" y="0"/>
                  </a:lnTo>
                  <a:lnTo>
                    <a:pt x="0" y="110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1" name="WordArt 33"/>
          <p:cNvSpPr>
            <a:spLocks noChangeArrowheads="1" noChangeShapeType="1" noTextEdit="1"/>
          </p:cNvSpPr>
          <p:nvPr/>
        </p:nvSpPr>
        <p:spPr bwMode="auto">
          <a:xfrm>
            <a:off x="1910011" y="2883694"/>
            <a:ext cx="103187" cy="209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 sz="3600" kern="10" dirty="0" smtClean="0">
                <a:solidFill>
                  <a:srgbClr val="000000"/>
                </a:solidFill>
                <a:latin typeface="微软雅黑"/>
                <a:ea typeface="微软雅黑"/>
              </a:rPr>
              <a:t>1</a:t>
            </a:r>
            <a:endParaRPr lang="zh-CN" altLang="en-US" sz="3600" kern="1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50" name="Rectangle 26"/>
          <p:cNvSpPr>
            <a:spLocks noChangeArrowheads="1"/>
          </p:cNvSpPr>
          <p:nvPr/>
        </p:nvSpPr>
        <p:spPr bwMode="auto">
          <a:xfrm>
            <a:off x="4148559" y="1396435"/>
            <a:ext cx="1719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sz="16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评委</a:t>
            </a:r>
            <a:endParaRPr lang="en-US" altLang="zh-CN" sz="1600" dirty="0" smtClean="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</a:rPr>
              <a:t>高校</a:t>
            </a:r>
            <a:r>
              <a:rPr lang="zh-CN" altLang="en-US" sz="12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</a:rPr>
              <a:t>教授</a:t>
            </a:r>
            <a:endParaRPr lang="en-US" altLang="zh-CN" sz="1200" dirty="0">
              <a:solidFill>
                <a:srgbClr val="3F3F3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Rectangle 26"/>
          <p:cNvSpPr>
            <a:spLocks noChangeArrowheads="1"/>
          </p:cNvSpPr>
          <p:nvPr/>
        </p:nvSpPr>
        <p:spPr bwMode="auto">
          <a:xfrm>
            <a:off x="5431879" y="3466663"/>
            <a:ext cx="1719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sz="16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评委</a:t>
            </a:r>
            <a:endParaRPr lang="en-US" altLang="zh-CN" sz="1600" dirty="0" smtClean="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</a:rPr>
              <a:t>设计界</a:t>
            </a:r>
            <a:r>
              <a:rPr lang="en-US" altLang="zh-CN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</a:rPr>
              <a:t>KOL </a:t>
            </a:r>
          </a:p>
        </p:txBody>
      </p:sp>
      <p:sp>
        <p:nvSpPr>
          <p:cNvPr id="53" name="Rectangle 26"/>
          <p:cNvSpPr>
            <a:spLocks noChangeArrowheads="1"/>
          </p:cNvSpPr>
          <p:nvPr/>
        </p:nvSpPr>
        <p:spPr bwMode="auto">
          <a:xfrm>
            <a:off x="6452815" y="1396435"/>
            <a:ext cx="171958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sz="16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评委</a:t>
            </a:r>
            <a:endParaRPr lang="en-US" altLang="zh-CN" sz="1600" dirty="0" smtClean="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</a:rPr>
              <a:t>媒体</a:t>
            </a:r>
            <a:endParaRPr lang="en-US" altLang="zh-CN" sz="1200" dirty="0">
              <a:solidFill>
                <a:srgbClr val="3F3F3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</a:rPr>
              <a:t>（科技平台媒体）</a:t>
            </a:r>
            <a:endParaRPr lang="en-US" altLang="zh-CN" sz="1200" dirty="0">
              <a:solidFill>
                <a:srgbClr val="3F3F3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207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15404" y="5253335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233746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dirty="0">
              <a:solidFill>
                <a:srgbClr val="2337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线上互动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42922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98"/>
          <p:cNvSpPr>
            <a:spLocks noChangeArrowheads="1"/>
          </p:cNvSpPr>
          <p:nvPr/>
        </p:nvSpPr>
        <p:spPr bwMode="auto">
          <a:xfrm>
            <a:off x="2958306" y="1062831"/>
            <a:ext cx="1700212" cy="1689100"/>
          </a:xfrm>
          <a:prstGeom prst="ellipse">
            <a:avLst/>
          </a:prstGeom>
          <a:solidFill>
            <a:srgbClr val="0070C0"/>
          </a:solidFill>
          <a:ln w="25400">
            <a:solidFill>
              <a:srgbClr val="0C0C0C"/>
            </a:solidFill>
            <a:miter lim="800000"/>
            <a:headEnd/>
            <a:tailEnd/>
          </a:ln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 b="1">
              <a:solidFill>
                <a:srgbClr val="1D1B1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22" name="Oval 100"/>
          <p:cNvSpPr>
            <a:spLocks noChangeArrowheads="1"/>
          </p:cNvSpPr>
          <p:nvPr/>
        </p:nvSpPr>
        <p:spPr bwMode="auto">
          <a:xfrm>
            <a:off x="4223543" y="977106"/>
            <a:ext cx="2111375" cy="2101850"/>
          </a:xfrm>
          <a:prstGeom prst="ellipse">
            <a:avLst/>
          </a:prstGeom>
          <a:solidFill>
            <a:srgbClr val="00B0F0"/>
          </a:solidFill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 b="1">
              <a:solidFill>
                <a:srgbClr val="1D1B1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23" name="Oval 101"/>
          <p:cNvSpPr>
            <a:spLocks noChangeArrowheads="1"/>
          </p:cNvSpPr>
          <p:nvPr/>
        </p:nvSpPr>
        <p:spPr bwMode="auto">
          <a:xfrm>
            <a:off x="3490118" y="2097881"/>
            <a:ext cx="1768475" cy="1776413"/>
          </a:xfrm>
          <a:prstGeom prst="ellipse">
            <a:avLst/>
          </a:prstGeom>
          <a:solidFill>
            <a:srgbClr val="FFC000"/>
          </a:solidFill>
          <a:ln w="19050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1D1B1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cxnSp>
        <p:nvCxnSpPr>
          <p:cNvPr id="24" name="直接箭头连接符 23"/>
          <p:cNvCxnSpPr>
            <a:cxnSpLocks noChangeShapeType="1"/>
          </p:cNvCxnSpPr>
          <p:nvPr/>
        </p:nvCxnSpPr>
        <p:spPr bwMode="auto">
          <a:xfrm>
            <a:off x="6334918" y="1774031"/>
            <a:ext cx="1627188" cy="0"/>
          </a:xfrm>
          <a:prstGeom prst="straightConnector1">
            <a:avLst/>
          </a:prstGeom>
          <a:noFill/>
          <a:ln w="952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Box 21"/>
          <p:cNvSpPr>
            <a:spLocks noChangeArrowheads="1"/>
          </p:cNvSpPr>
          <p:nvPr/>
        </p:nvSpPr>
        <p:spPr bwMode="auto">
          <a:xfrm>
            <a:off x="6420643" y="1772849"/>
            <a:ext cx="1541463" cy="1444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各地合作高校科协举办技术培训会，通过线上直播，同步给其他地区的参赛者，进行技术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PK</a:t>
            </a:r>
          </a:p>
        </p:txBody>
      </p:sp>
      <p:cxnSp>
        <p:nvCxnSpPr>
          <p:cNvPr id="26" name="直接箭头连接符 25"/>
          <p:cNvCxnSpPr>
            <a:cxnSpLocks noChangeShapeType="1"/>
          </p:cNvCxnSpPr>
          <p:nvPr/>
        </p:nvCxnSpPr>
        <p:spPr bwMode="auto">
          <a:xfrm>
            <a:off x="4374356" y="3874294"/>
            <a:ext cx="6350" cy="990600"/>
          </a:xfrm>
          <a:prstGeom prst="straightConnector1">
            <a:avLst/>
          </a:prstGeom>
          <a:noFill/>
          <a:ln w="952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Box 23"/>
          <p:cNvSpPr>
            <a:spLocks noChangeArrowheads="1"/>
          </p:cNvSpPr>
          <p:nvPr/>
        </p:nvSpPr>
        <p:spPr bwMode="auto">
          <a:xfrm>
            <a:off x="4355976" y="4083377"/>
            <a:ext cx="30293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大赛期间，参与线上讨论区的讨论，可获得积分奖励，用于兑换参赛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硬件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8" name="直接箭头连接符 27"/>
          <p:cNvCxnSpPr>
            <a:cxnSpLocks noChangeShapeType="1"/>
          </p:cNvCxnSpPr>
          <p:nvPr/>
        </p:nvCxnSpPr>
        <p:spPr bwMode="auto">
          <a:xfrm flipH="1">
            <a:off x="1181893" y="1966119"/>
            <a:ext cx="1776413" cy="1587"/>
          </a:xfrm>
          <a:prstGeom prst="straightConnector1">
            <a:avLst/>
          </a:prstGeom>
          <a:noFill/>
          <a:ln w="952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TextBox 25"/>
          <p:cNvSpPr>
            <a:spLocks noChangeArrowheads="1"/>
          </p:cNvSpPr>
          <p:nvPr/>
        </p:nvSpPr>
        <p:spPr bwMode="auto">
          <a:xfrm>
            <a:off x="1299367" y="1938931"/>
            <a:ext cx="176046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每周一次，由参赛选手主持，对参赛作品的进度汇报、技术讨论、拉票。成功举办线上交流会的参与者可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获得参赛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基金。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7"/>
          <p:cNvSpPr>
            <a:spLocks noChangeArrowheads="1"/>
          </p:cNvSpPr>
          <p:nvPr/>
        </p:nvSpPr>
        <p:spPr bwMode="auto">
          <a:xfrm>
            <a:off x="3059832" y="1417340"/>
            <a:ext cx="12241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线上作品交流会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" name="TextBox 28"/>
          <p:cNvSpPr>
            <a:spLocks noChangeArrowheads="1"/>
          </p:cNvSpPr>
          <p:nvPr/>
        </p:nvSpPr>
        <p:spPr bwMode="auto">
          <a:xfrm>
            <a:off x="4598502" y="1501542"/>
            <a:ext cx="148566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线上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直播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技术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培训会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9"/>
          <p:cNvSpPr>
            <a:spLocks noChangeArrowheads="1"/>
          </p:cNvSpPr>
          <p:nvPr/>
        </p:nvSpPr>
        <p:spPr bwMode="auto">
          <a:xfrm>
            <a:off x="3852341" y="2632144"/>
            <a:ext cx="105673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线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上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讨论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区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334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15404" y="5253335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233746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dirty="0">
              <a:solidFill>
                <a:srgbClr val="2337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3" descr="PPT模板封底(中文）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052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15404" y="5253335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233746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dirty="0">
              <a:solidFill>
                <a:srgbClr val="2337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关于机器人创想秀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42922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61540"/>
            <a:ext cx="9144000" cy="2672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3649588"/>
            <a:ext cx="8678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       每一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个划时代的变革发明创造，起源都是生活中极其微小的事件，科沃斯机器人创想秀就是这样一个机器人大时代的小事件！通过创想秀网聚广大机器人爱好者，打造一个开放共赢的机器人生态圈（集合企业、创客、高校、媒体的力量）助力中国机器人产业的发展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176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15404" y="5253335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233746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dirty="0">
              <a:solidFill>
                <a:srgbClr val="2337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上届回顾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42922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图示 59"/>
          <p:cNvGraphicFramePr/>
          <p:nvPr>
            <p:extLst>
              <p:ext uri="{D42A27DB-BD31-4B8C-83A1-F6EECF244321}">
                <p14:modId xmlns:p14="http://schemas.microsoft.com/office/powerpoint/2010/main" val="3695903809"/>
              </p:ext>
            </p:extLst>
          </p:nvPr>
        </p:nvGraphicFramePr>
        <p:xfrm>
          <a:off x="179512" y="841276"/>
          <a:ext cx="4104455" cy="4268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72000" y="985292"/>
            <a:ext cx="4143404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机器人创想秀（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——2015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月）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——739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个参赛作品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——2941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条评论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——38052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张投票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——328382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次作品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浏览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——95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个合作机构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——16.5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万微博话题量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960" y="3441124"/>
            <a:ext cx="1729661" cy="1598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33564"/>
            <a:ext cx="2759393" cy="1605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582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15404" y="5253335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233746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dirty="0">
              <a:solidFill>
                <a:srgbClr val="2337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机器人创想秀主题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42922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/>
          </p:cNvSpPr>
          <p:nvPr/>
        </p:nvSpPr>
        <p:spPr bwMode="auto">
          <a:xfrm>
            <a:off x="233431" y="1744811"/>
            <a:ext cx="8659049" cy="3290731"/>
          </a:xfrm>
          <a:prstGeom prst="rect">
            <a:avLst/>
          </a:prstGeom>
          <a:solidFill>
            <a:srgbClr val="FFFFFF">
              <a:alpha val="58038"/>
            </a:srgbClr>
          </a:solidFill>
          <a:ln w="15875">
            <a:solidFill>
              <a:srgbClr val="0070C0"/>
            </a:solidFill>
            <a:miter lim="800000"/>
            <a:headEnd/>
            <a:tailEnd/>
          </a:ln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9" name="TextBox 9"/>
          <p:cNvSpPr>
            <a:spLocks noChangeArrowheads="1"/>
          </p:cNvSpPr>
          <p:nvPr/>
        </p:nvSpPr>
        <p:spPr bwMode="auto">
          <a:xfrm>
            <a:off x="444568" y="2250745"/>
            <a:ext cx="815450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   机器人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创想秀的目的为通过参赛者的创造力与实践能力，利用科学、技术、工程、数学等知识解决实际生活问题。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 时至今日，科技界的气氛与往年大不一样：似乎影片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超能陆战队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星际迷航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机械公敌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中，那些遥远的科技场景都将走进我们的生活。因为，人工智能时代真的来临了。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科技，改变了我们的生活，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科技，让生活时刻发生着天翻地覆的变化。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第三届机器人创想秀以“机器人改变生活为主题”，征集改变我们生活的创意方案及实现产品，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机器人创想秀邀请技术宅、设计达人、梦想家们一起来让机器人走进我们的生活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38255" y="1273324"/>
            <a:ext cx="2561675" cy="966229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 b="1">
              <a:sym typeface="Arial" pitchFamily="34" charset="0"/>
            </a:endParaRPr>
          </a:p>
        </p:txBody>
      </p:sp>
      <p:sp>
        <p:nvSpPr>
          <p:cNvPr id="11" name="TextBox 18"/>
          <p:cNvSpPr>
            <a:spLocks noChangeArrowheads="1"/>
          </p:cNvSpPr>
          <p:nvPr/>
        </p:nvSpPr>
        <p:spPr bwMode="auto">
          <a:xfrm>
            <a:off x="969637" y="1429534"/>
            <a:ext cx="21293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大赛主题：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机器人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改变生活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229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15404" y="5253335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233746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dirty="0">
              <a:solidFill>
                <a:srgbClr val="2337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42922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时间安排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76917" y="2088100"/>
            <a:ext cx="8390166" cy="0"/>
          </a:xfrm>
          <a:prstGeom prst="line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圆角矩形标注 13"/>
          <p:cNvSpPr/>
          <p:nvPr/>
        </p:nvSpPr>
        <p:spPr>
          <a:xfrm>
            <a:off x="683568" y="1345332"/>
            <a:ext cx="1487883" cy="576064"/>
          </a:xfrm>
          <a:prstGeom prst="wedgeRoundRectCallout">
            <a:avLst>
              <a:gd name="adj1" fmla="val -20833"/>
              <a:gd name="adj2" fmla="val 76930"/>
              <a:gd name="adj3" fmla="val 16667"/>
            </a:avLst>
          </a:prstGeom>
          <a:solidFill>
            <a:srgbClr val="00666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100" b="1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zh-CN" sz="1100" b="1" dirty="0"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zh-CN" altLang="zh-CN" sz="11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en-US" altLang="zh-CN" sz="1100" b="1" dirty="0" smtClean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1100" b="1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zh-CN" sz="1100" b="1" dirty="0" smtClean="0">
                <a:latin typeface="微软雅黑" pitchFamily="34" charset="-122"/>
                <a:ea typeface="微软雅黑" pitchFamily="34" charset="-122"/>
              </a:rPr>
              <a:t>日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报名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、作品上传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2915816" y="2261915"/>
            <a:ext cx="1476164" cy="576064"/>
          </a:xfrm>
          <a:prstGeom prst="wedgeRoundRectCallout">
            <a:avLst>
              <a:gd name="adj1" fmla="val -20027"/>
              <a:gd name="adj2" fmla="val -77679"/>
              <a:gd name="adj3" fmla="val 1666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1100" b="1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24</a:t>
            </a:r>
            <a:r>
              <a:rPr lang="zh-CN" altLang="zh-CN" sz="1100" b="1" dirty="0"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zh-CN" altLang="zh-CN" sz="11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en-US" altLang="zh-CN" sz="1100" b="1" dirty="0" smtClean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1100" b="1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zh-CN" sz="1100" b="1" dirty="0" smtClean="0"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初赛</a:t>
            </a:r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评分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5220072" y="1345332"/>
            <a:ext cx="1440160" cy="576064"/>
          </a:xfrm>
          <a:prstGeom prst="wedgeRoundRectCallout">
            <a:avLst>
              <a:gd name="adj1" fmla="val -20833"/>
              <a:gd name="adj2" fmla="val 76930"/>
              <a:gd name="adj3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100" b="1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100" b="1" dirty="0" smtClean="0">
                <a:latin typeface="微软雅黑" pitchFamily="34" charset="-122"/>
                <a:ea typeface="微软雅黑" pitchFamily="34" charset="-122"/>
              </a:rPr>
              <a:t>日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公布入围名单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7076196" y="2261915"/>
            <a:ext cx="1621414" cy="576064"/>
          </a:xfrm>
          <a:prstGeom prst="wedgeRoundRectCallout">
            <a:avLst>
              <a:gd name="adj1" fmla="val -21565"/>
              <a:gd name="adj2" fmla="val -75618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100" b="1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b="1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zh-CN" sz="1100" b="1" dirty="0" smtClean="0">
                <a:latin typeface="微软雅黑" pitchFamily="34" charset="-122"/>
                <a:ea typeface="微软雅黑" pitchFamily="34" charset="-122"/>
              </a:rPr>
              <a:t>日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决赛</a:t>
            </a:r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、颁奖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7760" y="3937619"/>
            <a:ext cx="42627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日——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日：报名、作品上传</a:t>
            </a:r>
          </a:p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24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日——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日：初赛评分</a:t>
            </a:r>
          </a:p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：公布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入围名单</a:t>
            </a:r>
          </a:p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日：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决赛、颁奖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96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大赛设置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42922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3521699681"/>
              </p:ext>
            </p:extLst>
          </p:nvPr>
        </p:nvGraphicFramePr>
        <p:xfrm>
          <a:off x="646117" y="1561356"/>
          <a:ext cx="7586714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11560" y="101665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组别设置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947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评选标准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42922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03764" y="12640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技术流：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9" y="1777380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技术流作品体现以下四个要素：</a:t>
            </a:r>
            <a:b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     ● 创新性：符合创新设计的要求，正确体现机器人的内涵；</a:t>
            </a:r>
            <a:b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     ● 实现效果：机器人演示的完整性和创新的新颖性；</a:t>
            </a:r>
            <a:b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     ● 实现工作量：科学研究创新的工作量；（机器人机械结构创新、机器人控制驱动创新、机器人感知创新、机器人人机交互创新、机器人仿生创新）</a:t>
            </a:r>
            <a:b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     ● 作品完整性：不仅要体现机器人的核心技术，还有注重机器人的外观设计、制作工艺、观赏性；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6" descr="C:\Users\iamisis\Desktop\MetroStation_2.0_XiaZaiBa\metrostation_by_yankoa-d312tty\PNG\Others\Blue\MB_0001_p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28" y="921598"/>
            <a:ext cx="932282" cy="93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49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D:\TDDOWNLOAD\win8风格图标\PNG\Communications\Blue\MB_0018_not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44" y="933014"/>
            <a:ext cx="920866" cy="92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评选标准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42922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03764" y="12640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设计派：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9" y="1777380"/>
            <a:ext cx="8280920" cy="2181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设计派作品体现以下四个要素：</a:t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  ● 创新性：新的设计概念、使用方式、特殊功能的实现、新材料的应用及搭配使用等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  ● 用户体验：所有设计是经过用户体验分析，能够解决现实生活中实实在在的问题</a:t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  ● 设计表现：表现上能够结合设计有恰当的设计表达，清晰阐述设计思想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  ● 可操作性：是否可以满足人们的使用要求；考虑结构功能，能够应用于实际中</a:t>
            </a:r>
          </a:p>
        </p:txBody>
      </p:sp>
    </p:spTree>
    <p:extLst>
      <p:ext uri="{BB962C8B-B14F-4D97-AF65-F5344CB8AC3E}">
        <p14:creationId xmlns:p14="http://schemas.microsoft.com/office/powerpoint/2010/main" val="39066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C:\Users\iamisis\Desktop\MetroStation_2.0_XiaZaiBa\metrostation_by_yankoa-d312tty\PNG\Navigation\blue\MB_0014_world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3" y="937433"/>
            <a:ext cx="932282" cy="93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8596" y="232930"/>
            <a:ext cx="5786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评选标准</a:t>
            </a:r>
            <a:endParaRPr lang="zh-CN" altLang="en-US" sz="1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642922"/>
            <a:ext cx="91440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03764" y="12640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梦想家：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9" y="1777380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梦想家作品体现以下四个要素：</a:t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  ●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创新性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：符合创新的要求，新的概念、使用方式、特殊功能的实现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  ●作品完整性：参赛者对所参赛作品的描述的完整性，不仅要体现功能的描述，还有实际解决的场景表达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  ●呈现效果：参赛者对参赛作品表现形式的多样（图、文、视频）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       ●实现价值：是否可以满足人们的使用要求，能够解决生活中的问题，未来是否有实现的价值</a:t>
            </a:r>
          </a:p>
        </p:txBody>
      </p:sp>
    </p:spTree>
    <p:extLst>
      <p:ext uri="{BB962C8B-B14F-4D97-AF65-F5344CB8AC3E}">
        <p14:creationId xmlns:p14="http://schemas.microsoft.com/office/powerpoint/2010/main" val="343857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模板中文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PPT模板中文</Template>
  <TotalTime>16707</TotalTime>
  <Words>1082</Words>
  <Application>Microsoft Office PowerPoint</Application>
  <PresentationFormat>全屏显示(16:10)</PresentationFormat>
  <Paragraphs>155</Paragraphs>
  <Slides>14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PPT模板中文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tek</dc:creator>
  <cp:lastModifiedBy>jingyao.ren(任婧瑶)</cp:lastModifiedBy>
  <cp:revision>639</cp:revision>
  <dcterms:created xsi:type="dcterms:W3CDTF">2014-09-10T11:45:33Z</dcterms:created>
  <dcterms:modified xsi:type="dcterms:W3CDTF">2016-01-14T03:24:35Z</dcterms:modified>
</cp:coreProperties>
</file>